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15"/>
  </p:notesMasterIdLst>
  <p:sldIdLst>
    <p:sldId id="458" r:id="rId4"/>
    <p:sldId id="459" r:id="rId5"/>
    <p:sldId id="418" r:id="rId6"/>
    <p:sldId id="335" r:id="rId7"/>
    <p:sldId id="491" r:id="rId8"/>
    <p:sldId id="499" r:id="rId9"/>
    <p:sldId id="488" r:id="rId10"/>
    <p:sldId id="490" r:id="rId11"/>
    <p:sldId id="500" r:id="rId12"/>
    <p:sldId id="489" r:id="rId13"/>
    <p:sldId id="4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87727" autoAdjust="0"/>
  </p:normalViewPr>
  <p:slideViewPr>
    <p:cSldViewPr snapToGrid="0">
      <p:cViewPr varScale="1">
        <p:scale>
          <a:sx n="106" d="100"/>
          <a:sy n="106" d="100"/>
        </p:scale>
        <p:origin x="7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customXml" Target="../customXml/item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075EA-FECF-4670-A167-D9C6EFFE1D9C}"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709D4-4E67-4856-BD19-0204717FD62A}" type="slidenum">
              <a:rPr lang="en-US" smtClean="0"/>
              <a:t>‹#›</a:t>
            </a:fld>
            <a:endParaRPr lang="en-US"/>
          </a:p>
        </p:txBody>
      </p:sp>
    </p:spTree>
    <p:extLst>
      <p:ext uri="{BB962C8B-B14F-4D97-AF65-F5344CB8AC3E}">
        <p14:creationId xmlns:p14="http://schemas.microsoft.com/office/powerpoint/2010/main" val="3996269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1C36C-116C-BC4F-AAB9-02D408A4C5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2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Intraventricular (ICV) – into CSF for CNS (both small and large volume)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Intrastriatal (IS) – into the striatum for CNS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ICV less risky technically.</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21C36C-116C-BC4F-AAB9-02D408A4C5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02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709D4-4E67-4856-BD19-0204717FD62A}" type="slidenum">
              <a:rPr lang="en-US" smtClean="0"/>
              <a:t>11</a:t>
            </a:fld>
            <a:endParaRPr lang="en-US"/>
          </a:p>
        </p:txBody>
      </p:sp>
    </p:spTree>
    <p:extLst>
      <p:ext uri="{BB962C8B-B14F-4D97-AF65-F5344CB8AC3E}">
        <p14:creationId xmlns:p14="http://schemas.microsoft.com/office/powerpoint/2010/main" val="2015173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6" name="Picture 15" descr="master_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14133" y="-25401"/>
            <a:ext cx="9177867" cy="6883401"/>
          </a:xfrm>
          <a:prstGeom prst="rect">
            <a:avLst/>
          </a:prstGeom>
        </p:spPr>
      </p:pic>
      <p:sp>
        <p:nvSpPr>
          <p:cNvPr id="17" name="Rectangle 16"/>
          <p:cNvSpPr/>
          <p:nvPr userDrawn="1"/>
        </p:nvSpPr>
        <p:spPr>
          <a:xfrm>
            <a:off x="609601" y="-25400"/>
            <a:ext cx="7322331" cy="68834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2" name="Title 1"/>
          <p:cNvSpPr>
            <a:spLocks noGrp="1"/>
          </p:cNvSpPr>
          <p:nvPr>
            <p:ph type="ctrTitle" hasCustomPrompt="1"/>
          </p:nvPr>
        </p:nvSpPr>
        <p:spPr>
          <a:xfrm>
            <a:off x="999745" y="1030658"/>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99745" y="3886200"/>
            <a:ext cx="6717635" cy="1752600"/>
          </a:xfrm>
        </p:spPr>
        <p:txBody>
          <a:bodyPr>
            <a:normAutofit/>
          </a:bodyPr>
          <a:lstStyle>
            <a:lvl1pPr marL="0" indent="0" algn="l">
              <a:buNone/>
              <a:defRPr sz="2400">
                <a:solidFill>
                  <a:srgbClr val="FFFFFF"/>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userDrawn="1"/>
        </p:nvSpPr>
        <p:spPr>
          <a:xfrm>
            <a:off x="0" y="0"/>
            <a:ext cx="6096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Tree>
    <p:extLst>
      <p:ext uri="{BB962C8B-B14F-4D97-AF65-F5344CB8AC3E}">
        <p14:creationId xmlns:p14="http://schemas.microsoft.com/office/powerpoint/2010/main" val="250110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48696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8" name="Picture Placeholder 10"/>
          <p:cNvSpPr>
            <a:spLocks noGrp="1"/>
          </p:cNvSpPr>
          <p:nvPr>
            <p:ph type="pic" sz="quarter" idx="10"/>
          </p:nvPr>
        </p:nvSpPr>
        <p:spPr>
          <a:xfrm>
            <a:off x="609601" y="0"/>
            <a:ext cx="4266419" cy="6858000"/>
          </a:xfrm>
        </p:spPr>
        <p:txBody>
          <a:bodyPr/>
          <a:lstStyle/>
          <a:p>
            <a:r>
              <a:rPr lang="en-US"/>
              <a:t>Click icon to add picture</a:t>
            </a:r>
          </a:p>
        </p:txBody>
      </p:sp>
      <p:sp>
        <p:nvSpPr>
          <p:cNvPr id="9" name="Rectangle 8"/>
          <p:cNvSpPr/>
          <p:nvPr/>
        </p:nvSpPr>
        <p:spPr>
          <a:xfrm>
            <a:off x="4876800" y="0"/>
            <a:ext cx="7315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2" name="Title 1"/>
          <p:cNvSpPr>
            <a:spLocks noGrp="1"/>
          </p:cNvSpPr>
          <p:nvPr>
            <p:ph type="ctrTitle" hasCustomPrompt="1"/>
          </p:nvPr>
        </p:nvSpPr>
        <p:spPr>
          <a:xfrm>
            <a:off x="5266164" y="1030658"/>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266164" y="3886200"/>
            <a:ext cx="6717635" cy="1752600"/>
          </a:xfrm>
        </p:spPr>
        <p:txBody>
          <a:bodyPr>
            <a:normAutofit/>
          </a:bodyPr>
          <a:lstStyle>
            <a:lvl1pPr marL="0" indent="0" algn="l">
              <a:buNone/>
              <a:defRPr sz="2400">
                <a:solidFill>
                  <a:srgbClr val="FFFFFF"/>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86974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Image - Large">
    <p:spTree>
      <p:nvGrpSpPr>
        <p:cNvPr id="1" name=""/>
        <p:cNvGrpSpPr/>
        <p:nvPr/>
      </p:nvGrpSpPr>
      <p:grpSpPr>
        <a:xfrm>
          <a:off x="0" y="0"/>
          <a:ext cx="0" cy="0"/>
          <a:chOff x="0" y="0"/>
          <a:chExt cx="0" cy="0"/>
        </a:xfrm>
      </p:grpSpPr>
      <p:pic>
        <p:nvPicPr>
          <p:cNvPr id="10" name="JAX_Logo_Amination-1080p-29_97fps_white.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412859"/>
            <a:ext cx="12192000" cy="6858000"/>
          </a:xfrm>
          <a:prstGeom prst="rect">
            <a:avLst/>
          </a:prstGeom>
        </p:spPr>
      </p:pic>
      <p:pic>
        <p:nvPicPr>
          <p:cNvPr id="11" name="Picture 10" descr="Screen Shot 2016-01-21 at 9.41.53 A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16103" y="1941388"/>
            <a:ext cx="6789504" cy="3248365"/>
          </a:xfrm>
          <a:prstGeom prst="rect">
            <a:avLst/>
          </a:prstGeom>
        </p:spPr>
      </p:pic>
    </p:spTree>
    <p:extLst>
      <p:ext uri="{BB962C8B-B14F-4D97-AF65-F5344CB8AC3E}">
        <p14:creationId xmlns:p14="http://schemas.microsoft.com/office/powerpoint/2010/main" val="3374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70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hold" display="0">
                  <p:stCondLst>
                    <p:cond delay="indefinite"/>
                  </p:stCondLst>
                </p:cTn>
                <p:tgtEl>
                  <p:spTgt spid="10"/>
                </p:tgtEl>
              </p:cMediaNode>
            </p:video>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47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B022BB-7706-48B9-938B-638FB9BC5AF9}"/>
              </a:ext>
            </a:extLst>
          </p:cNvPr>
          <p:cNvSpPr>
            <a:spLocks noGrp="1"/>
          </p:cNvSpPr>
          <p:nvPr>
            <p:ph type="sldNum" sz="quarter" idx="10"/>
          </p:nvPr>
        </p:nvSpPr>
        <p:spPr/>
        <p:txBody>
          <a:bodyPr/>
          <a:lstStyle/>
          <a:p>
            <a:pPr defTabSz="609570"/>
            <a:fld id="{24791E93-A2B7-0848-BDB4-10A6DF01D9B6}" type="slidenum">
              <a:rPr lang="en-US" smtClean="0">
                <a:solidFill>
                  <a:srgbClr val="333F48"/>
                </a:solidFill>
              </a:rPr>
              <a:pPr defTabSz="609570"/>
              <a:t>‹#›</a:t>
            </a:fld>
            <a:endParaRPr lang="en-US" dirty="0">
              <a:solidFill>
                <a:srgbClr val="333F48"/>
              </a:solidFill>
            </a:endParaRPr>
          </a:p>
        </p:txBody>
      </p:sp>
    </p:spTree>
    <p:extLst>
      <p:ext uri="{BB962C8B-B14F-4D97-AF65-F5344CB8AC3E}">
        <p14:creationId xmlns:p14="http://schemas.microsoft.com/office/powerpoint/2010/main" val="4273128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6" name="Picture 15" descr="master_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14133" y="-25401"/>
            <a:ext cx="9177867" cy="6883401"/>
          </a:xfrm>
          <a:prstGeom prst="rect">
            <a:avLst/>
          </a:prstGeom>
        </p:spPr>
      </p:pic>
      <p:sp>
        <p:nvSpPr>
          <p:cNvPr id="17" name="Rectangle 16"/>
          <p:cNvSpPr/>
          <p:nvPr userDrawn="1"/>
        </p:nvSpPr>
        <p:spPr>
          <a:xfrm>
            <a:off x="609600" y="-25400"/>
            <a:ext cx="7322331" cy="68834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99744" y="1030657"/>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99744" y="3886200"/>
            <a:ext cx="6717635" cy="1752600"/>
          </a:xfrm>
        </p:spPr>
        <p:txBody>
          <a:bodyPr>
            <a:normAutofit/>
          </a:bodyPr>
          <a:lstStyle>
            <a:lvl1pPr marL="0" indent="0" algn="l">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userDrawn="1"/>
        </p:nvSpPr>
        <p:spPr>
          <a:xfrm>
            <a:off x="0" y="0"/>
            <a:ext cx="6096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12934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pPr/>
              <a:t>‹#›</a:t>
            </a:fld>
            <a:endParaRPr lang="en-US" dirty="0"/>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Content Placeholder 3"/>
          <p:cNvSpPr>
            <a:spLocks noGrp="1"/>
          </p:cNvSpPr>
          <p:nvPr>
            <p:ph sz="quarter" idx="12"/>
          </p:nvPr>
        </p:nvSpPr>
        <p:spPr>
          <a:xfrm>
            <a:off x="1255262" y="1600200"/>
            <a:ext cx="10513409"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080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pPr/>
              <a:t>‹#›</a:t>
            </a:fld>
            <a:endParaRPr lang="en-US" dirty="0"/>
          </a:p>
        </p:txBody>
      </p:sp>
      <p:sp>
        <p:nvSpPr>
          <p:cNvPr id="5" name="Content Placeholder 4"/>
          <p:cNvSpPr>
            <a:spLocks noGrp="1"/>
          </p:cNvSpPr>
          <p:nvPr>
            <p:ph sz="quarter" idx="11"/>
          </p:nvPr>
        </p:nvSpPr>
        <p:spPr>
          <a:xfrm>
            <a:off x="1255258" y="1600201"/>
            <a:ext cx="50910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6677606" y="1600201"/>
            <a:ext cx="50910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4331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1255257" y="1600201"/>
            <a:ext cx="9753600" cy="3657600"/>
          </a:xfrm>
        </p:spPr>
        <p:txBody>
          <a:bodyPr/>
          <a:lstStyle/>
          <a:p>
            <a:r>
              <a:rPr lang="en-US"/>
              <a:t>Click icon to add picture</a:t>
            </a:r>
            <a:endParaRPr lang="en-US" dirty="0"/>
          </a:p>
        </p:txBody>
      </p:sp>
      <p:sp>
        <p:nvSpPr>
          <p:cNvPr id="6"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pPr/>
              <a:t>‹#›</a:t>
            </a:fld>
            <a:endParaRPr lang="en-US" dirty="0"/>
          </a:p>
        </p:txBody>
      </p:sp>
      <p:sp>
        <p:nvSpPr>
          <p:cNvPr id="4" name="Text Placeholder 3"/>
          <p:cNvSpPr>
            <a:spLocks noGrp="1"/>
          </p:cNvSpPr>
          <p:nvPr>
            <p:ph type="body" sz="quarter" idx="11"/>
          </p:nvPr>
        </p:nvSpPr>
        <p:spPr>
          <a:xfrm>
            <a:off x="1267890" y="5399091"/>
            <a:ext cx="4713817" cy="444500"/>
          </a:xfrm>
        </p:spPr>
        <p:txBody>
          <a:bodyPr/>
          <a:lstStyle>
            <a:lvl1pPr marL="0" indent="0">
              <a:buFont typeface="Arial"/>
              <a:buNone/>
              <a:defRPr sz="1867">
                <a:solidFill>
                  <a:schemeClr val="tx2"/>
                </a:solidFill>
              </a:defRPr>
            </a:lvl1pPr>
          </a:lstStyle>
          <a:p>
            <a:pPr lvl="0"/>
            <a:r>
              <a:rPr lang="en-US"/>
              <a:t>Click to edit Master text styles</a:t>
            </a: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44700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pPr/>
              <a:t>‹#›</a:t>
            </a:fld>
            <a:endParaRPr lang="en-US" dirty="0"/>
          </a:p>
        </p:txBody>
      </p:sp>
      <p:sp>
        <p:nvSpPr>
          <p:cNvPr id="8" name="Rectangle 7"/>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15115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nchor="t"/>
          <a:lstStyle/>
          <a:p>
            <a:r>
              <a:rPr lang="en-US"/>
              <a:t>Click to edit Master title style</a:t>
            </a:r>
            <a:endParaRPr lang="en-US" dirty="0"/>
          </a:p>
        </p:txBody>
      </p:sp>
      <p:sp>
        <p:nvSpPr>
          <p:cNvPr id="8" name="Rectangle 7"/>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1697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8" name="Rectangle 7"/>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4" name="Content Placeholder 3"/>
          <p:cNvSpPr>
            <a:spLocks noGrp="1"/>
          </p:cNvSpPr>
          <p:nvPr>
            <p:ph sz="quarter" idx="12"/>
          </p:nvPr>
        </p:nvSpPr>
        <p:spPr>
          <a:xfrm>
            <a:off x="1255264" y="1600200"/>
            <a:ext cx="10513409"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6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Picture Placeholder 5"/>
          <p:cNvSpPr>
            <a:spLocks noGrp="1"/>
          </p:cNvSpPr>
          <p:nvPr>
            <p:ph type="pic" sz="quarter" idx="10"/>
          </p:nvPr>
        </p:nvSpPr>
        <p:spPr>
          <a:xfrm>
            <a:off x="609600" y="4"/>
            <a:ext cx="6705600" cy="6857999"/>
          </a:xfrm>
        </p:spPr>
        <p:txBody>
          <a:bodyPr/>
          <a:lstStyle/>
          <a:p>
            <a:r>
              <a:rPr lang="en-US"/>
              <a:t>Click icon to add picture</a:t>
            </a:r>
            <a:endParaRPr lang="en-US" dirty="0"/>
          </a:p>
        </p:txBody>
      </p:sp>
      <p:sp>
        <p:nvSpPr>
          <p:cNvPr id="12" name="Content Placeholder 2"/>
          <p:cNvSpPr>
            <a:spLocks noGrp="1"/>
          </p:cNvSpPr>
          <p:nvPr>
            <p:ph sz="half" idx="11"/>
          </p:nvPr>
        </p:nvSpPr>
        <p:spPr>
          <a:xfrm>
            <a:off x="7501467" y="914404"/>
            <a:ext cx="4267200" cy="5173663"/>
          </a:xfrm>
        </p:spPr>
        <p:txBody>
          <a:bodyPr/>
          <a:lstStyle>
            <a:lvl1pPr marL="457189" marR="0" indent="-457189" algn="l" defTabSz="609585" rtl="0" eaLnBrk="1" fontAlgn="auto" latinLnBrk="0" hangingPunct="1">
              <a:lnSpc>
                <a:spcPct val="102000"/>
              </a:lnSpc>
              <a:spcBef>
                <a:spcPts val="800"/>
              </a:spcBef>
              <a:spcAft>
                <a:spcPts val="1867"/>
              </a:spcAft>
              <a:buClrTx/>
              <a:buSzPct val="100000"/>
              <a:buFontTx/>
              <a:buBlip>
                <a:blip r:embed="rId2"/>
              </a:buBlip>
              <a:tabLst/>
              <a:defRPr sz="3200"/>
            </a:lvl1pPr>
            <a:lvl2pPr marL="916494" marR="0" indent="-459306" algn="l" defTabSz="609585" rtl="0" eaLnBrk="1" fontAlgn="auto" latinLnBrk="0" hangingPunct="1">
              <a:lnSpc>
                <a:spcPct val="100000"/>
              </a:lnSpc>
              <a:spcBef>
                <a:spcPts val="0"/>
              </a:spcBef>
              <a:spcAft>
                <a:spcPts val="800"/>
              </a:spcAft>
              <a:buClr>
                <a:srgbClr val="A2AAAD"/>
              </a:buClr>
              <a:buSzPct val="120000"/>
              <a:buFont typeface="Courier New"/>
              <a:buChar char="o"/>
              <a:tabLst/>
              <a:defRPr sz="2667"/>
            </a:lvl2pPr>
            <a:lvl3pPr marL="1373683" marR="0" indent="-457189" algn="l" defTabSz="609585" rtl="0" eaLnBrk="1" fontAlgn="auto" latinLnBrk="0" hangingPunct="1">
              <a:lnSpc>
                <a:spcPct val="100000"/>
              </a:lnSpc>
              <a:spcBef>
                <a:spcPts val="0"/>
              </a:spcBef>
              <a:spcAft>
                <a:spcPts val="800"/>
              </a:spcAft>
              <a:buClrTx/>
              <a:buSzPct val="100000"/>
              <a:buFontTx/>
              <a:buBlip>
                <a:blip r:embed="rId3"/>
              </a:buBlip>
              <a:tabLst/>
              <a:defRPr sz="2133"/>
            </a:lvl3pPr>
            <a:lvl4pPr marL="1678475" marR="0" indent="-304792" algn="l" defTabSz="609585" rtl="0" eaLnBrk="1" fontAlgn="auto" latinLnBrk="0" hangingPunct="1">
              <a:lnSpc>
                <a:spcPct val="100000"/>
              </a:lnSpc>
              <a:spcBef>
                <a:spcPts val="0"/>
              </a:spcBef>
              <a:spcAft>
                <a:spcPts val="800"/>
              </a:spcAft>
              <a:buClr>
                <a:srgbClr val="A2AAAD"/>
              </a:buClr>
              <a:buSzPct val="110000"/>
              <a:buFont typeface="Arial"/>
              <a:buChar char="•"/>
              <a:tabLst/>
              <a:defRPr sz="2133"/>
            </a:lvl4pPr>
            <a:lvl5pPr>
              <a:defRPr sz="1867"/>
            </a:lvl5pPr>
            <a:lvl6pPr>
              <a:defRPr sz="2400"/>
            </a:lvl6pPr>
            <a:lvl7pPr>
              <a:defRPr sz="2400"/>
            </a:lvl7pPr>
            <a:lvl8pPr>
              <a:defRPr sz="2400"/>
            </a:lvl8pPr>
            <a:lvl9pPr>
              <a:defRPr sz="2400"/>
            </a:lvl9pPr>
          </a:lstStyle>
          <a:p>
            <a:pPr marL="457189" marR="0" lvl="0" indent="-457189" algn="l" defTabSz="60958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Click to edit Master text styles</a:t>
            </a:r>
          </a:p>
          <a:p>
            <a:pPr marL="457189" marR="0" lvl="1" indent="-457189" algn="l" defTabSz="60958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Second level</a:t>
            </a:r>
          </a:p>
          <a:p>
            <a:pPr marL="457189" marR="0" lvl="2" indent="-457189" algn="l" defTabSz="60958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Third level</a:t>
            </a:r>
          </a:p>
          <a:p>
            <a:pPr marL="457189" marR="0" lvl="3" indent="-457189" algn="l" defTabSz="60958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Fourth level</a:t>
            </a:r>
          </a:p>
        </p:txBody>
      </p:sp>
      <p:sp>
        <p:nvSpPr>
          <p:cNvPr id="15" name="Rectangle 14"/>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289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Picture Placeholder 7"/>
          <p:cNvSpPr>
            <a:spLocks noGrp="1"/>
          </p:cNvSpPr>
          <p:nvPr>
            <p:ph type="pic" sz="quarter" idx="10"/>
          </p:nvPr>
        </p:nvSpPr>
        <p:spPr>
          <a:xfrm>
            <a:off x="609600" y="4"/>
            <a:ext cx="11582400" cy="6857999"/>
          </a:xfrm>
        </p:spPr>
        <p:txBody>
          <a:bodyPr/>
          <a:lstStyle/>
          <a:p>
            <a:r>
              <a:rPr lang="en-US"/>
              <a:t>Click icon to add picture</a:t>
            </a: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83231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48696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Rectangle 12"/>
          <p:cNvSpPr/>
          <p:nvPr userDrawn="1"/>
        </p:nvSpPr>
        <p:spPr>
          <a:xfrm>
            <a:off x="609600" y="0"/>
            <a:ext cx="4260069"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4869677" y="0"/>
            <a:ext cx="7318097"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266163" y="1030657"/>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266163" y="3886200"/>
            <a:ext cx="6717635" cy="1752600"/>
          </a:xfrm>
        </p:spPr>
        <p:txBody>
          <a:bodyPr>
            <a:normAutofit/>
          </a:bodyPr>
          <a:lstStyle>
            <a:lvl1pPr marL="0" indent="0" algn="l">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30373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1" y="0"/>
            <a:ext cx="48696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Picture Placeholder 10"/>
          <p:cNvSpPr>
            <a:spLocks noGrp="1"/>
          </p:cNvSpPr>
          <p:nvPr>
            <p:ph type="pic" sz="quarter" idx="10"/>
          </p:nvPr>
        </p:nvSpPr>
        <p:spPr>
          <a:xfrm>
            <a:off x="609600" y="0"/>
            <a:ext cx="4266419" cy="6858000"/>
          </a:xfrm>
        </p:spPr>
        <p:txBody>
          <a:bodyPr/>
          <a:lstStyle/>
          <a:p>
            <a:r>
              <a:rPr lang="en-US"/>
              <a:t>Click icon to add picture</a:t>
            </a:r>
          </a:p>
        </p:txBody>
      </p:sp>
      <p:sp>
        <p:nvSpPr>
          <p:cNvPr id="9" name="Rectangle 8"/>
          <p:cNvSpPr/>
          <p:nvPr/>
        </p:nvSpPr>
        <p:spPr>
          <a:xfrm>
            <a:off x="4876800" y="0"/>
            <a:ext cx="7315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5266163" y="1030657"/>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266163" y="3886200"/>
            <a:ext cx="6717635" cy="1752600"/>
          </a:xfrm>
        </p:spPr>
        <p:txBody>
          <a:bodyPr>
            <a:normAutofit/>
          </a:bodyPr>
          <a:lstStyle>
            <a:lvl1pPr marL="0" indent="0" algn="l">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49798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Image - Large">
    <p:spTree>
      <p:nvGrpSpPr>
        <p:cNvPr id="1" name=""/>
        <p:cNvGrpSpPr/>
        <p:nvPr/>
      </p:nvGrpSpPr>
      <p:grpSpPr>
        <a:xfrm>
          <a:off x="0" y="0"/>
          <a:ext cx="0" cy="0"/>
          <a:chOff x="0" y="0"/>
          <a:chExt cx="0" cy="0"/>
        </a:xfrm>
      </p:grpSpPr>
      <p:pic>
        <p:nvPicPr>
          <p:cNvPr id="10" name="JAX_Logo_Amination-1080p-29_97fps_white.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412859"/>
            <a:ext cx="12192000" cy="6858000"/>
          </a:xfrm>
          <a:prstGeom prst="rect">
            <a:avLst/>
          </a:prstGeom>
        </p:spPr>
      </p:pic>
      <p:pic>
        <p:nvPicPr>
          <p:cNvPr id="11" name="Picture 10" descr="Screen Shot 2016-01-21 at 9.41.53 A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16103" y="1941388"/>
            <a:ext cx="6789504" cy="3248365"/>
          </a:xfrm>
          <a:prstGeom prst="rect">
            <a:avLst/>
          </a:prstGeom>
        </p:spPr>
      </p:pic>
    </p:spTree>
    <p:extLst>
      <p:ext uri="{BB962C8B-B14F-4D97-AF65-F5344CB8AC3E}">
        <p14:creationId xmlns:p14="http://schemas.microsoft.com/office/powerpoint/2010/main" val="119044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70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hold" display="0">
                  <p:stCondLst>
                    <p:cond delay="indefinite"/>
                  </p:stCondLst>
                </p:cTn>
                <p:tgtEl>
                  <p:spTgt spid="10"/>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955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BB31CB-B320-4F40-A35F-7994A690DAFA}"/>
              </a:ext>
            </a:extLst>
          </p:cNvPr>
          <p:cNvSpPr>
            <a:spLocks noGrp="1"/>
          </p:cNvSpPr>
          <p:nvPr>
            <p:ph type="sldNum" sz="quarter" idx="10"/>
          </p:nvPr>
        </p:nvSpPr>
        <p:spPr/>
        <p:txBody>
          <a:bodyPr/>
          <a:lstStyle/>
          <a:p>
            <a:fld id="{24791E93-A2B7-0848-BDB4-10A6DF01D9B6}" type="slidenum">
              <a:rPr lang="en-US" smtClean="0"/>
              <a:pPr/>
              <a:t>‹#›</a:t>
            </a:fld>
            <a:endParaRPr lang="en-US" dirty="0"/>
          </a:p>
        </p:txBody>
      </p:sp>
    </p:spTree>
    <p:extLst>
      <p:ext uri="{BB962C8B-B14F-4D97-AF65-F5344CB8AC3E}">
        <p14:creationId xmlns:p14="http://schemas.microsoft.com/office/powerpoint/2010/main" val="2704342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6" name="Picture 15" descr="master_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14133" y="-25401"/>
            <a:ext cx="9177867" cy="6883401"/>
          </a:xfrm>
          <a:prstGeom prst="rect">
            <a:avLst/>
          </a:prstGeom>
        </p:spPr>
      </p:pic>
      <p:sp>
        <p:nvSpPr>
          <p:cNvPr id="17" name="Rectangle 16"/>
          <p:cNvSpPr/>
          <p:nvPr userDrawn="1"/>
        </p:nvSpPr>
        <p:spPr>
          <a:xfrm>
            <a:off x="609601" y="-25400"/>
            <a:ext cx="7322331" cy="68834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2" name="Title 1"/>
          <p:cNvSpPr>
            <a:spLocks noGrp="1"/>
          </p:cNvSpPr>
          <p:nvPr>
            <p:ph type="ctrTitle" hasCustomPrompt="1"/>
          </p:nvPr>
        </p:nvSpPr>
        <p:spPr>
          <a:xfrm>
            <a:off x="999745" y="1030659"/>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99745" y="3886200"/>
            <a:ext cx="6717635" cy="1752600"/>
          </a:xfrm>
        </p:spPr>
        <p:txBody>
          <a:bodyPr>
            <a:normAutofit/>
          </a:bodyPr>
          <a:lstStyle>
            <a:lvl1pPr marL="0" indent="0" algn="l">
              <a:buNone/>
              <a:defRPr sz="2400">
                <a:solidFill>
                  <a:srgbClr val="FFFFFF"/>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userDrawn="1"/>
        </p:nvSpPr>
        <p:spPr>
          <a:xfrm>
            <a:off x="0" y="0"/>
            <a:ext cx="6096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Tree>
    <p:extLst>
      <p:ext uri="{BB962C8B-B14F-4D97-AF65-F5344CB8AC3E}">
        <p14:creationId xmlns:p14="http://schemas.microsoft.com/office/powerpoint/2010/main" val="4053031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8" name="Rectangle 7"/>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4" name="Content Placeholder 3"/>
          <p:cNvSpPr>
            <a:spLocks noGrp="1"/>
          </p:cNvSpPr>
          <p:nvPr>
            <p:ph sz="quarter" idx="12"/>
          </p:nvPr>
        </p:nvSpPr>
        <p:spPr>
          <a:xfrm>
            <a:off x="1255265" y="1600200"/>
            <a:ext cx="10513409"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949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5" name="Content Placeholder 4"/>
          <p:cNvSpPr>
            <a:spLocks noGrp="1"/>
          </p:cNvSpPr>
          <p:nvPr>
            <p:ph sz="quarter" idx="11"/>
          </p:nvPr>
        </p:nvSpPr>
        <p:spPr>
          <a:xfrm>
            <a:off x="1255259" y="1600201"/>
            <a:ext cx="50910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6677608" y="1600201"/>
            <a:ext cx="50910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10" name="Rectangle 9"/>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Tree>
    <p:extLst>
      <p:ext uri="{BB962C8B-B14F-4D97-AF65-F5344CB8AC3E}">
        <p14:creationId xmlns:p14="http://schemas.microsoft.com/office/powerpoint/2010/main" val="403033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5" name="Content Placeholder 4"/>
          <p:cNvSpPr>
            <a:spLocks noGrp="1"/>
          </p:cNvSpPr>
          <p:nvPr>
            <p:ph sz="quarter" idx="11"/>
          </p:nvPr>
        </p:nvSpPr>
        <p:spPr>
          <a:xfrm>
            <a:off x="1255259" y="1600201"/>
            <a:ext cx="50910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2"/>
          </p:nvPr>
        </p:nvSpPr>
        <p:spPr>
          <a:xfrm>
            <a:off x="6677607" y="1600201"/>
            <a:ext cx="509106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10" name="Rectangle 9"/>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Tree>
    <p:extLst>
      <p:ext uri="{BB962C8B-B14F-4D97-AF65-F5344CB8AC3E}">
        <p14:creationId xmlns:p14="http://schemas.microsoft.com/office/powerpoint/2010/main" val="3971050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1255257" y="1600201"/>
            <a:ext cx="9753600" cy="3657600"/>
          </a:xfrm>
        </p:spPr>
        <p:txBody>
          <a:bodyPr/>
          <a:lstStyle/>
          <a:p>
            <a:r>
              <a:rPr lang="en-US"/>
              <a:t>Click icon to add picture</a:t>
            </a:r>
            <a:endParaRPr lang="en-US" dirty="0"/>
          </a:p>
        </p:txBody>
      </p:sp>
      <p:sp>
        <p:nvSpPr>
          <p:cNvPr id="6"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4" name="Text Placeholder 3"/>
          <p:cNvSpPr>
            <a:spLocks noGrp="1"/>
          </p:cNvSpPr>
          <p:nvPr>
            <p:ph type="body" sz="quarter" idx="11"/>
          </p:nvPr>
        </p:nvSpPr>
        <p:spPr>
          <a:xfrm>
            <a:off x="1267893" y="5399091"/>
            <a:ext cx="4713817" cy="444500"/>
          </a:xfrm>
        </p:spPr>
        <p:txBody>
          <a:bodyPr/>
          <a:lstStyle>
            <a:lvl1pPr marL="0" indent="0">
              <a:buFont typeface="Arial"/>
              <a:buNone/>
              <a:defRPr sz="1867">
                <a:solidFill>
                  <a:schemeClr val="tx2"/>
                </a:solidFill>
              </a:defRPr>
            </a:lvl1pPr>
          </a:lstStyle>
          <a:p>
            <a:pPr lvl="0"/>
            <a:r>
              <a:rPr lang="en-US"/>
              <a:t>Click to edit Master text styles</a:t>
            </a: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10" name="Rectangle 9"/>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Tree>
    <p:extLst>
      <p:ext uri="{BB962C8B-B14F-4D97-AF65-F5344CB8AC3E}">
        <p14:creationId xmlns:p14="http://schemas.microsoft.com/office/powerpoint/2010/main" val="1425684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8" name="Rectangle 7"/>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Tree>
    <p:extLst>
      <p:ext uri="{BB962C8B-B14F-4D97-AF65-F5344CB8AC3E}">
        <p14:creationId xmlns:p14="http://schemas.microsoft.com/office/powerpoint/2010/main" val="2992970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2" name="Title 1"/>
          <p:cNvSpPr>
            <a:spLocks noGrp="1"/>
          </p:cNvSpPr>
          <p:nvPr>
            <p:ph type="title"/>
          </p:nvPr>
        </p:nvSpPr>
        <p:spPr/>
        <p:txBody>
          <a:bodyPr anchor="t"/>
          <a:lstStyle/>
          <a:p>
            <a:r>
              <a:rPr lang="en-US"/>
              <a:t>Click to edit Master title style</a:t>
            </a:r>
            <a:endParaRPr lang="en-US" dirty="0"/>
          </a:p>
        </p:txBody>
      </p:sp>
      <p:sp>
        <p:nvSpPr>
          <p:cNvPr id="8" name="Rectangle 7"/>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Tree>
    <p:extLst>
      <p:ext uri="{BB962C8B-B14F-4D97-AF65-F5344CB8AC3E}">
        <p14:creationId xmlns:p14="http://schemas.microsoft.com/office/powerpoint/2010/main" val="1856386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6" name="Picture Placeholder 5"/>
          <p:cNvSpPr>
            <a:spLocks noGrp="1"/>
          </p:cNvSpPr>
          <p:nvPr>
            <p:ph type="pic" sz="quarter" idx="10"/>
          </p:nvPr>
        </p:nvSpPr>
        <p:spPr>
          <a:xfrm>
            <a:off x="609600" y="7"/>
            <a:ext cx="6705600" cy="6857999"/>
          </a:xfrm>
        </p:spPr>
        <p:txBody>
          <a:bodyPr/>
          <a:lstStyle/>
          <a:p>
            <a:r>
              <a:rPr lang="en-US"/>
              <a:t>Click icon to add picture</a:t>
            </a:r>
            <a:endParaRPr lang="en-US" dirty="0"/>
          </a:p>
        </p:txBody>
      </p:sp>
      <p:sp>
        <p:nvSpPr>
          <p:cNvPr id="12" name="Content Placeholder 2"/>
          <p:cNvSpPr>
            <a:spLocks noGrp="1"/>
          </p:cNvSpPr>
          <p:nvPr>
            <p:ph sz="half" idx="11"/>
          </p:nvPr>
        </p:nvSpPr>
        <p:spPr>
          <a:xfrm>
            <a:off x="7501467" y="914404"/>
            <a:ext cx="4267200" cy="5173663"/>
          </a:xfrm>
        </p:spPr>
        <p:txBody>
          <a:bodyPr/>
          <a:lstStyle>
            <a:lvl1pPr marL="457167" marR="0" indent="-457167" algn="l" defTabSz="609555" rtl="0" eaLnBrk="1" fontAlgn="auto" latinLnBrk="0" hangingPunct="1">
              <a:lnSpc>
                <a:spcPct val="102000"/>
              </a:lnSpc>
              <a:spcBef>
                <a:spcPts val="800"/>
              </a:spcBef>
              <a:spcAft>
                <a:spcPts val="1867"/>
              </a:spcAft>
              <a:buClrTx/>
              <a:buSzPct val="100000"/>
              <a:buFontTx/>
              <a:buBlip>
                <a:blip r:embed="rId2"/>
              </a:buBlip>
              <a:tabLst/>
              <a:defRPr sz="3200"/>
            </a:lvl1pPr>
            <a:lvl2pPr marL="916449" marR="0" indent="-459283" algn="l" defTabSz="609555" rtl="0" eaLnBrk="1" fontAlgn="auto" latinLnBrk="0" hangingPunct="1">
              <a:lnSpc>
                <a:spcPct val="100000"/>
              </a:lnSpc>
              <a:spcBef>
                <a:spcPts val="0"/>
              </a:spcBef>
              <a:spcAft>
                <a:spcPts val="800"/>
              </a:spcAft>
              <a:buClr>
                <a:srgbClr val="A2AAAD"/>
              </a:buClr>
              <a:buSzPct val="120000"/>
              <a:buFont typeface="Courier New"/>
              <a:buChar char="o"/>
              <a:tabLst/>
              <a:defRPr sz="2667"/>
            </a:lvl2pPr>
            <a:lvl3pPr marL="1373614" marR="0" indent="-457167" algn="l" defTabSz="609555" rtl="0" eaLnBrk="1" fontAlgn="auto" latinLnBrk="0" hangingPunct="1">
              <a:lnSpc>
                <a:spcPct val="100000"/>
              </a:lnSpc>
              <a:spcBef>
                <a:spcPts val="0"/>
              </a:spcBef>
              <a:spcAft>
                <a:spcPts val="800"/>
              </a:spcAft>
              <a:buClrTx/>
              <a:buSzPct val="100000"/>
              <a:buFontTx/>
              <a:buBlip>
                <a:blip r:embed="rId3"/>
              </a:buBlip>
              <a:tabLst/>
              <a:defRPr sz="2133"/>
            </a:lvl3pPr>
            <a:lvl4pPr marL="1678391" marR="0" indent="-304776" algn="l" defTabSz="609555" rtl="0" eaLnBrk="1" fontAlgn="auto" latinLnBrk="0" hangingPunct="1">
              <a:lnSpc>
                <a:spcPct val="100000"/>
              </a:lnSpc>
              <a:spcBef>
                <a:spcPts val="0"/>
              </a:spcBef>
              <a:spcAft>
                <a:spcPts val="800"/>
              </a:spcAft>
              <a:buClr>
                <a:srgbClr val="A2AAAD"/>
              </a:buClr>
              <a:buSzPct val="110000"/>
              <a:buFont typeface="Arial"/>
              <a:buChar char="•"/>
              <a:tabLst/>
              <a:defRPr sz="2133"/>
            </a:lvl4pPr>
            <a:lvl5pPr>
              <a:defRPr sz="1867"/>
            </a:lvl5pPr>
            <a:lvl6pPr>
              <a:defRPr sz="2400"/>
            </a:lvl6pPr>
            <a:lvl7pPr>
              <a:defRPr sz="2400"/>
            </a:lvl7pPr>
            <a:lvl8pPr>
              <a:defRPr sz="2400"/>
            </a:lvl8pPr>
            <a:lvl9pPr>
              <a:defRPr sz="2400"/>
            </a:lvl9pPr>
          </a:lstStyle>
          <a:p>
            <a:pPr marL="457167" marR="0" lvl="0" indent="-457167" algn="l" defTabSz="60955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Click to edit Master text styles</a:t>
            </a:r>
          </a:p>
          <a:p>
            <a:pPr marL="457167" marR="0" lvl="1" indent="-457167" algn="l" defTabSz="60955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Second level</a:t>
            </a:r>
          </a:p>
          <a:p>
            <a:pPr marL="457167" marR="0" lvl="2" indent="-457167" algn="l" defTabSz="60955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Third level</a:t>
            </a:r>
          </a:p>
          <a:p>
            <a:pPr marL="457167" marR="0" lvl="3" indent="-457167" algn="l" defTabSz="609555"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Fourth level</a:t>
            </a:r>
          </a:p>
        </p:txBody>
      </p:sp>
      <p:sp>
        <p:nvSpPr>
          <p:cNvPr id="15" name="Rectangle 14"/>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16" name="Rectangle 15"/>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Tree>
    <p:extLst>
      <p:ext uri="{BB962C8B-B14F-4D97-AF65-F5344CB8AC3E}">
        <p14:creationId xmlns:p14="http://schemas.microsoft.com/office/powerpoint/2010/main" val="4194276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8" name="Picture Placeholder 7"/>
          <p:cNvSpPr>
            <a:spLocks noGrp="1"/>
          </p:cNvSpPr>
          <p:nvPr>
            <p:ph type="pic" sz="quarter" idx="10"/>
          </p:nvPr>
        </p:nvSpPr>
        <p:spPr>
          <a:xfrm>
            <a:off x="609600" y="7"/>
            <a:ext cx="11582400" cy="6857999"/>
          </a:xfrm>
        </p:spPr>
        <p:txBody>
          <a:bodyPr/>
          <a:lstStyle/>
          <a:p>
            <a:r>
              <a:rPr lang="en-US"/>
              <a:t>Click icon to add picture</a:t>
            </a: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Tree>
    <p:extLst>
      <p:ext uri="{BB962C8B-B14F-4D97-AF65-F5344CB8AC3E}">
        <p14:creationId xmlns:p14="http://schemas.microsoft.com/office/powerpoint/2010/main" val="571825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2" y="0"/>
            <a:ext cx="48696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13" name="Rectangle 12"/>
          <p:cNvSpPr/>
          <p:nvPr userDrawn="1"/>
        </p:nvSpPr>
        <p:spPr>
          <a:xfrm>
            <a:off x="609600" y="0"/>
            <a:ext cx="4260069"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9" name="Rectangle 8"/>
          <p:cNvSpPr/>
          <p:nvPr userDrawn="1"/>
        </p:nvSpPr>
        <p:spPr>
          <a:xfrm>
            <a:off x="4869680" y="0"/>
            <a:ext cx="7318097"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2" name="Title 1"/>
          <p:cNvSpPr>
            <a:spLocks noGrp="1"/>
          </p:cNvSpPr>
          <p:nvPr>
            <p:ph type="ctrTitle" hasCustomPrompt="1"/>
          </p:nvPr>
        </p:nvSpPr>
        <p:spPr>
          <a:xfrm>
            <a:off x="5266165" y="1030659"/>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266165" y="3886200"/>
            <a:ext cx="6717635" cy="1752600"/>
          </a:xfrm>
        </p:spPr>
        <p:txBody>
          <a:bodyPr>
            <a:normAutofit/>
          </a:bodyPr>
          <a:lstStyle>
            <a:lvl1pPr marL="0" indent="0" algn="l">
              <a:buNone/>
              <a:defRPr sz="2400">
                <a:solidFill>
                  <a:srgbClr val="FFFFFF"/>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92201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vider with Image">
    <p:spTree>
      <p:nvGrpSpPr>
        <p:cNvPr id="1" name=""/>
        <p:cNvGrpSpPr/>
        <p:nvPr/>
      </p:nvGrpSpPr>
      <p:grpSpPr>
        <a:xfrm>
          <a:off x="0" y="0"/>
          <a:ext cx="0" cy="0"/>
          <a:chOff x="0" y="0"/>
          <a:chExt cx="0" cy="0"/>
        </a:xfrm>
      </p:grpSpPr>
      <p:sp>
        <p:nvSpPr>
          <p:cNvPr id="7" name="Rectangle 6"/>
          <p:cNvSpPr/>
          <p:nvPr/>
        </p:nvSpPr>
        <p:spPr>
          <a:xfrm>
            <a:off x="2" y="0"/>
            <a:ext cx="48696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8" name="Picture Placeholder 10"/>
          <p:cNvSpPr>
            <a:spLocks noGrp="1"/>
          </p:cNvSpPr>
          <p:nvPr>
            <p:ph type="pic" sz="quarter" idx="10"/>
          </p:nvPr>
        </p:nvSpPr>
        <p:spPr>
          <a:xfrm>
            <a:off x="609601" y="0"/>
            <a:ext cx="4266419" cy="6858000"/>
          </a:xfrm>
        </p:spPr>
        <p:txBody>
          <a:bodyPr/>
          <a:lstStyle/>
          <a:p>
            <a:r>
              <a:rPr lang="en-US"/>
              <a:t>Click icon to add picture</a:t>
            </a:r>
          </a:p>
        </p:txBody>
      </p:sp>
      <p:sp>
        <p:nvSpPr>
          <p:cNvPr id="9" name="Rectangle 8"/>
          <p:cNvSpPr/>
          <p:nvPr/>
        </p:nvSpPr>
        <p:spPr>
          <a:xfrm>
            <a:off x="4876800" y="0"/>
            <a:ext cx="7315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a:solidFill>
                <a:prstClr val="white"/>
              </a:solidFill>
            </a:endParaRPr>
          </a:p>
        </p:txBody>
      </p:sp>
      <p:sp>
        <p:nvSpPr>
          <p:cNvPr id="2" name="Title 1"/>
          <p:cNvSpPr>
            <a:spLocks noGrp="1"/>
          </p:cNvSpPr>
          <p:nvPr>
            <p:ph type="ctrTitle" hasCustomPrompt="1"/>
          </p:nvPr>
        </p:nvSpPr>
        <p:spPr>
          <a:xfrm>
            <a:off x="5266165" y="1030659"/>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266165" y="3886200"/>
            <a:ext cx="6717635" cy="1752600"/>
          </a:xfrm>
        </p:spPr>
        <p:txBody>
          <a:bodyPr>
            <a:normAutofit/>
          </a:bodyPr>
          <a:lstStyle>
            <a:lvl1pPr marL="0" indent="0" algn="l">
              <a:buNone/>
              <a:defRPr sz="2400">
                <a:solidFill>
                  <a:srgbClr val="FFFFFF"/>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83156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Image - Large">
    <p:spTree>
      <p:nvGrpSpPr>
        <p:cNvPr id="1" name=""/>
        <p:cNvGrpSpPr/>
        <p:nvPr/>
      </p:nvGrpSpPr>
      <p:grpSpPr>
        <a:xfrm>
          <a:off x="0" y="0"/>
          <a:ext cx="0" cy="0"/>
          <a:chOff x="0" y="0"/>
          <a:chExt cx="0" cy="0"/>
        </a:xfrm>
      </p:grpSpPr>
      <p:pic>
        <p:nvPicPr>
          <p:cNvPr id="10" name="JAX_Logo_Amination-1080p-29_97fps_white.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412859"/>
            <a:ext cx="12192000" cy="6858000"/>
          </a:xfrm>
          <a:prstGeom prst="rect">
            <a:avLst/>
          </a:prstGeom>
        </p:spPr>
      </p:pic>
      <p:pic>
        <p:nvPicPr>
          <p:cNvPr id="11" name="Picture 10" descr="Screen Shot 2016-01-21 at 9.41.53 A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16103" y="1941388"/>
            <a:ext cx="6789504" cy="3248365"/>
          </a:xfrm>
          <a:prstGeom prst="rect">
            <a:avLst/>
          </a:prstGeom>
        </p:spPr>
      </p:pic>
    </p:spTree>
    <p:extLst>
      <p:ext uri="{BB962C8B-B14F-4D97-AF65-F5344CB8AC3E}">
        <p14:creationId xmlns:p14="http://schemas.microsoft.com/office/powerpoint/2010/main" val="40643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70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video>
              <p:cMediaNode vol="80000">
                <p:cTn id="14" fill="hold" display="0">
                  <p:stCondLst>
                    <p:cond delay="indefinite"/>
                  </p:stCondLst>
                </p:cTn>
                <p:tgtEl>
                  <p:spTgt spid="10"/>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828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B022BB-7706-48B9-938B-638FB9BC5AF9}"/>
              </a:ext>
            </a:extLst>
          </p:cNvPr>
          <p:cNvSpPr>
            <a:spLocks noGrp="1"/>
          </p:cNvSpPr>
          <p:nvPr>
            <p:ph type="sldNum" sz="quarter" idx="10"/>
          </p:nvPr>
        </p:nvSpPr>
        <p:spPr/>
        <p:txBody>
          <a:bodyPr/>
          <a:lstStyle/>
          <a:p>
            <a:pPr defTabSz="609555"/>
            <a:fld id="{24791E93-A2B7-0848-BDB4-10A6DF01D9B6}" type="slidenum">
              <a:rPr lang="en-US" smtClean="0">
                <a:solidFill>
                  <a:srgbClr val="333F48"/>
                </a:solidFill>
              </a:rPr>
              <a:pPr defTabSz="609555"/>
              <a:t>‹#›</a:t>
            </a:fld>
            <a:endParaRPr lang="en-US" dirty="0">
              <a:solidFill>
                <a:srgbClr val="333F48"/>
              </a:solidFill>
            </a:endParaRPr>
          </a:p>
        </p:txBody>
      </p:sp>
    </p:spTree>
    <p:extLst>
      <p:ext uri="{BB962C8B-B14F-4D97-AF65-F5344CB8AC3E}">
        <p14:creationId xmlns:p14="http://schemas.microsoft.com/office/powerpoint/2010/main" val="953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0"/>
          </p:nvPr>
        </p:nvSpPr>
        <p:spPr>
          <a:xfrm>
            <a:off x="1255257" y="1600201"/>
            <a:ext cx="9753600" cy="3657600"/>
          </a:xfrm>
        </p:spPr>
        <p:txBody>
          <a:bodyPr/>
          <a:lstStyle/>
          <a:p>
            <a:r>
              <a:rPr lang="en-US"/>
              <a:t>Click icon to add picture</a:t>
            </a:r>
            <a:endParaRPr lang="en-US" dirty="0"/>
          </a:p>
        </p:txBody>
      </p:sp>
      <p:sp>
        <p:nvSpPr>
          <p:cNvPr id="6"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4" name="Text Placeholder 3"/>
          <p:cNvSpPr>
            <a:spLocks noGrp="1"/>
          </p:cNvSpPr>
          <p:nvPr>
            <p:ph type="body" sz="quarter" idx="11"/>
          </p:nvPr>
        </p:nvSpPr>
        <p:spPr>
          <a:xfrm>
            <a:off x="1267892" y="5399091"/>
            <a:ext cx="4713817" cy="444500"/>
          </a:xfrm>
        </p:spPr>
        <p:txBody>
          <a:bodyPr/>
          <a:lstStyle>
            <a:lvl1pPr marL="0" indent="0">
              <a:buFont typeface="Arial"/>
              <a:buNone/>
              <a:defRPr sz="1867">
                <a:solidFill>
                  <a:schemeClr val="tx2"/>
                </a:solidFill>
              </a:defRPr>
            </a:lvl1pPr>
          </a:lstStyle>
          <a:p>
            <a:pPr lvl="0"/>
            <a:r>
              <a:rPr lang="en-US"/>
              <a:t>Click to edit Master text styles</a:t>
            </a: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10" name="Rectangle 9"/>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Tree>
    <p:extLst>
      <p:ext uri="{BB962C8B-B14F-4D97-AF65-F5344CB8AC3E}">
        <p14:creationId xmlns:p14="http://schemas.microsoft.com/office/powerpoint/2010/main" val="294675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B39F3-59E2-437D-AC59-AA3BE505CB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04980D-04BC-4AE6-A1F3-BD69970F662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4F2C3D-A903-4D46-A589-132618E82E29}"/>
              </a:ext>
            </a:extLst>
          </p:cNvPr>
          <p:cNvSpPr>
            <a:spLocks noGrp="1"/>
          </p:cNvSpPr>
          <p:nvPr>
            <p:ph type="dt" sz="half" idx="10"/>
          </p:nvPr>
        </p:nvSpPr>
        <p:spPr/>
        <p:txBody>
          <a:bodyPr/>
          <a:lstStyle/>
          <a:p>
            <a:fld id="{726AF144-6157-4537-8BB1-AA4FC2A6334D}" type="datetimeFigureOut">
              <a:rPr lang="en-US" smtClean="0"/>
              <a:t>5/19/2021</a:t>
            </a:fld>
            <a:endParaRPr lang="en-US"/>
          </a:p>
        </p:txBody>
      </p:sp>
      <p:sp>
        <p:nvSpPr>
          <p:cNvPr id="5" name="Footer Placeholder 4">
            <a:extLst>
              <a:ext uri="{FF2B5EF4-FFF2-40B4-BE49-F238E27FC236}">
                <a16:creationId xmlns:a16="http://schemas.microsoft.com/office/drawing/2014/main" id="{067D580F-534C-4A12-80D3-28B4FB21B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540E1-CF66-4819-9FF6-D85CCDADBF7C}"/>
              </a:ext>
            </a:extLst>
          </p:cNvPr>
          <p:cNvSpPr>
            <a:spLocks noGrp="1"/>
          </p:cNvSpPr>
          <p:nvPr>
            <p:ph type="sldNum" sz="quarter" idx="12"/>
          </p:nvPr>
        </p:nvSpPr>
        <p:spPr/>
        <p:txBody>
          <a:bodyPr/>
          <a:lstStyle/>
          <a:p>
            <a:fld id="{540C0798-0357-4070-B389-45EE3E476562}" type="slidenum">
              <a:rPr lang="en-US" smtClean="0"/>
              <a:t>‹#›</a:t>
            </a:fld>
            <a:endParaRPr lang="en-US"/>
          </a:p>
        </p:txBody>
      </p:sp>
    </p:spTree>
    <p:extLst>
      <p:ext uri="{BB962C8B-B14F-4D97-AF65-F5344CB8AC3E}">
        <p14:creationId xmlns:p14="http://schemas.microsoft.com/office/powerpoint/2010/main" val="3677022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0090-B24D-4847-8938-83DA570F4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876A9-E95A-4EDF-880B-0342410F6D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3F669-CC50-44EF-871D-1DA2C6247D61}"/>
              </a:ext>
            </a:extLst>
          </p:cNvPr>
          <p:cNvSpPr>
            <a:spLocks noGrp="1"/>
          </p:cNvSpPr>
          <p:nvPr>
            <p:ph type="dt" sz="half" idx="10"/>
          </p:nvPr>
        </p:nvSpPr>
        <p:spPr/>
        <p:txBody>
          <a:bodyPr/>
          <a:lstStyle/>
          <a:p>
            <a:fld id="{726AF144-6157-4537-8BB1-AA4FC2A6334D}" type="datetimeFigureOut">
              <a:rPr lang="en-US" smtClean="0"/>
              <a:t>5/19/2021</a:t>
            </a:fld>
            <a:endParaRPr lang="en-US"/>
          </a:p>
        </p:txBody>
      </p:sp>
      <p:sp>
        <p:nvSpPr>
          <p:cNvPr id="5" name="Footer Placeholder 4">
            <a:extLst>
              <a:ext uri="{FF2B5EF4-FFF2-40B4-BE49-F238E27FC236}">
                <a16:creationId xmlns:a16="http://schemas.microsoft.com/office/drawing/2014/main" id="{62F8603A-743E-46C6-8ECB-AB09FA629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2B8DE-6C5C-4512-A8AD-AD04B967DC69}"/>
              </a:ext>
            </a:extLst>
          </p:cNvPr>
          <p:cNvSpPr>
            <a:spLocks noGrp="1"/>
          </p:cNvSpPr>
          <p:nvPr>
            <p:ph type="sldNum" sz="quarter" idx="12"/>
          </p:nvPr>
        </p:nvSpPr>
        <p:spPr/>
        <p:txBody>
          <a:bodyPr/>
          <a:lstStyle/>
          <a:p>
            <a:fld id="{540C0798-0357-4070-B389-45EE3E476562}" type="slidenum">
              <a:rPr lang="en-US" smtClean="0"/>
              <a:t>‹#›</a:t>
            </a:fld>
            <a:endParaRPr lang="en-US"/>
          </a:p>
        </p:txBody>
      </p:sp>
    </p:spTree>
    <p:extLst>
      <p:ext uri="{BB962C8B-B14F-4D97-AF65-F5344CB8AC3E}">
        <p14:creationId xmlns:p14="http://schemas.microsoft.com/office/powerpoint/2010/main" val="158860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solidFill>
                  <a:srgbClr val="333F48"/>
                </a:solidFill>
              </a:rPr>
              <a:pPr/>
              <a:t>‹#›</a:t>
            </a:fld>
            <a:endParaRPr lang="en-US" dirty="0">
              <a:solidFill>
                <a:srgbClr val="333F48"/>
              </a:solidFill>
            </a:endParaRPr>
          </a:p>
        </p:txBody>
      </p:sp>
      <p:sp>
        <p:nvSpPr>
          <p:cNvPr id="8" name="Rectangle 7"/>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Tree>
    <p:extLst>
      <p:ext uri="{BB962C8B-B14F-4D97-AF65-F5344CB8AC3E}">
        <p14:creationId xmlns:p14="http://schemas.microsoft.com/office/powerpoint/2010/main" val="422284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 No Footer">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2" name="Title 1"/>
          <p:cNvSpPr>
            <a:spLocks noGrp="1"/>
          </p:cNvSpPr>
          <p:nvPr>
            <p:ph type="title"/>
          </p:nvPr>
        </p:nvSpPr>
        <p:spPr/>
        <p:txBody>
          <a:bodyPr anchor="t"/>
          <a:lstStyle/>
          <a:p>
            <a:r>
              <a:rPr lang="en-US"/>
              <a:t>Click to edit Master title style</a:t>
            </a:r>
            <a:endParaRPr lang="en-US" dirty="0"/>
          </a:p>
        </p:txBody>
      </p:sp>
      <p:sp>
        <p:nvSpPr>
          <p:cNvPr id="8" name="Rectangle 7"/>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Tree>
    <p:extLst>
      <p:ext uri="{BB962C8B-B14F-4D97-AF65-F5344CB8AC3E}">
        <p14:creationId xmlns:p14="http://schemas.microsoft.com/office/powerpoint/2010/main" val="340825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with bullets">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6" name="Picture Placeholder 5"/>
          <p:cNvSpPr>
            <a:spLocks noGrp="1"/>
          </p:cNvSpPr>
          <p:nvPr>
            <p:ph type="pic" sz="quarter" idx="10"/>
          </p:nvPr>
        </p:nvSpPr>
        <p:spPr>
          <a:xfrm>
            <a:off x="609600" y="6"/>
            <a:ext cx="6705600" cy="6857999"/>
          </a:xfrm>
        </p:spPr>
        <p:txBody>
          <a:bodyPr/>
          <a:lstStyle/>
          <a:p>
            <a:r>
              <a:rPr lang="en-US"/>
              <a:t>Click icon to add picture</a:t>
            </a:r>
            <a:endParaRPr lang="en-US" dirty="0"/>
          </a:p>
        </p:txBody>
      </p:sp>
      <p:sp>
        <p:nvSpPr>
          <p:cNvPr id="12" name="Content Placeholder 2"/>
          <p:cNvSpPr>
            <a:spLocks noGrp="1"/>
          </p:cNvSpPr>
          <p:nvPr>
            <p:ph sz="half" idx="11"/>
          </p:nvPr>
        </p:nvSpPr>
        <p:spPr>
          <a:xfrm>
            <a:off x="7501467" y="914404"/>
            <a:ext cx="4267200" cy="5173663"/>
          </a:xfrm>
        </p:spPr>
        <p:txBody>
          <a:bodyPr/>
          <a:lstStyle>
            <a:lvl1pPr marL="457178" marR="0" indent="-457178" algn="l" defTabSz="609570" rtl="0" eaLnBrk="1" fontAlgn="auto" latinLnBrk="0" hangingPunct="1">
              <a:lnSpc>
                <a:spcPct val="102000"/>
              </a:lnSpc>
              <a:spcBef>
                <a:spcPts val="800"/>
              </a:spcBef>
              <a:spcAft>
                <a:spcPts val="1867"/>
              </a:spcAft>
              <a:buClrTx/>
              <a:buSzPct val="100000"/>
              <a:buFontTx/>
              <a:buBlip>
                <a:blip r:embed="rId2"/>
              </a:buBlip>
              <a:tabLst/>
              <a:defRPr sz="3200"/>
            </a:lvl1pPr>
            <a:lvl2pPr marL="916472" marR="0" indent="-459295" algn="l" defTabSz="609570" rtl="0" eaLnBrk="1" fontAlgn="auto" latinLnBrk="0" hangingPunct="1">
              <a:lnSpc>
                <a:spcPct val="100000"/>
              </a:lnSpc>
              <a:spcBef>
                <a:spcPts val="0"/>
              </a:spcBef>
              <a:spcAft>
                <a:spcPts val="800"/>
              </a:spcAft>
              <a:buClr>
                <a:srgbClr val="A2AAAD"/>
              </a:buClr>
              <a:buSzPct val="120000"/>
              <a:buFont typeface="Courier New"/>
              <a:buChar char="o"/>
              <a:tabLst/>
              <a:defRPr sz="2667"/>
            </a:lvl2pPr>
            <a:lvl3pPr marL="1373648" marR="0" indent="-457178" algn="l" defTabSz="609570" rtl="0" eaLnBrk="1" fontAlgn="auto" latinLnBrk="0" hangingPunct="1">
              <a:lnSpc>
                <a:spcPct val="100000"/>
              </a:lnSpc>
              <a:spcBef>
                <a:spcPts val="0"/>
              </a:spcBef>
              <a:spcAft>
                <a:spcPts val="800"/>
              </a:spcAft>
              <a:buClrTx/>
              <a:buSzPct val="100000"/>
              <a:buFontTx/>
              <a:buBlip>
                <a:blip r:embed="rId3"/>
              </a:buBlip>
              <a:tabLst/>
              <a:defRPr sz="2133"/>
            </a:lvl3pPr>
            <a:lvl4pPr marL="1678433" marR="0" indent="-304784" algn="l" defTabSz="609570" rtl="0" eaLnBrk="1" fontAlgn="auto" latinLnBrk="0" hangingPunct="1">
              <a:lnSpc>
                <a:spcPct val="100000"/>
              </a:lnSpc>
              <a:spcBef>
                <a:spcPts val="0"/>
              </a:spcBef>
              <a:spcAft>
                <a:spcPts val="800"/>
              </a:spcAft>
              <a:buClr>
                <a:srgbClr val="A2AAAD"/>
              </a:buClr>
              <a:buSzPct val="110000"/>
              <a:buFont typeface="Arial"/>
              <a:buChar char="•"/>
              <a:tabLst/>
              <a:defRPr sz="2133"/>
            </a:lvl4pPr>
            <a:lvl5pPr>
              <a:defRPr sz="1867"/>
            </a:lvl5pPr>
            <a:lvl6pPr>
              <a:defRPr sz="2400"/>
            </a:lvl6pPr>
            <a:lvl7pPr>
              <a:defRPr sz="2400"/>
            </a:lvl7pPr>
            <a:lvl8pPr>
              <a:defRPr sz="2400"/>
            </a:lvl8pPr>
            <a:lvl9pPr>
              <a:defRPr sz="2400"/>
            </a:lvl9pPr>
          </a:lstStyle>
          <a:p>
            <a:pPr marL="457178" marR="0" lvl="0" indent="-457178" algn="l" defTabSz="609570"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Click to edit Master text styles</a:t>
            </a:r>
          </a:p>
          <a:p>
            <a:pPr marL="457178" marR="0" lvl="1" indent="-457178" algn="l" defTabSz="609570"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Second level</a:t>
            </a:r>
          </a:p>
          <a:p>
            <a:pPr marL="457178" marR="0" lvl="2" indent="-457178" algn="l" defTabSz="609570"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Third level</a:t>
            </a:r>
          </a:p>
          <a:p>
            <a:pPr marL="457178" marR="0" lvl="3" indent="-457178" algn="l" defTabSz="609570" rtl="0" eaLnBrk="1" fontAlgn="auto" latinLnBrk="0" hangingPunct="1">
              <a:lnSpc>
                <a:spcPct val="102000"/>
              </a:lnSpc>
              <a:spcBef>
                <a:spcPts val="800"/>
              </a:spcBef>
              <a:spcAft>
                <a:spcPts val="1867"/>
              </a:spcAft>
              <a:buClrTx/>
              <a:buSzPct val="100000"/>
              <a:buFontTx/>
              <a:buBlip>
                <a:blip r:embed="rId2"/>
              </a:buBlip>
              <a:tabLst/>
              <a:defRPr/>
            </a:pPr>
            <a:r>
              <a:rPr kumimoji="0" lang="en-US" sz="3200" b="0" i="0" u="none" strike="noStrike" kern="1200" cap="none" spc="0" normalizeH="0" baseline="0" noProof="0">
                <a:ln>
                  <a:noFill/>
                </a:ln>
                <a:solidFill>
                  <a:srgbClr val="333F48"/>
                </a:solidFill>
                <a:effectLst/>
                <a:uLnTx/>
                <a:uFillTx/>
                <a:latin typeface="Arial"/>
                <a:ea typeface="+mn-ea"/>
                <a:cs typeface="Arial"/>
              </a:rPr>
              <a:t>Fourth level</a:t>
            </a:r>
          </a:p>
        </p:txBody>
      </p:sp>
      <p:sp>
        <p:nvSpPr>
          <p:cNvPr id="15" name="Rectangle 14"/>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16" name="Rectangle 15"/>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Tree>
    <p:extLst>
      <p:ext uri="{BB962C8B-B14F-4D97-AF65-F5344CB8AC3E}">
        <p14:creationId xmlns:p14="http://schemas.microsoft.com/office/powerpoint/2010/main" val="160615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Larg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8" name="Picture Placeholder 7"/>
          <p:cNvSpPr>
            <a:spLocks noGrp="1"/>
          </p:cNvSpPr>
          <p:nvPr>
            <p:ph type="pic" sz="quarter" idx="10"/>
          </p:nvPr>
        </p:nvSpPr>
        <p:spPr>
          <a:xfrm>
            <a:off x="609600" y="6"/>
            <a:ext cx="11582400" cy="6857999"/>
          </a:xfrm>
        </p:spPr>
        <p:txBody>
          <a:bodyPr/>
          <a:lstStyle/>
          <a:p>
            <a:r>
              <a:rPr lang="en-US"/>
              <a:t>Click icon to add picture</a:t>
            </a:r>
          </a:p>
        </p:txBody>
      </p:sp>
      <p:sp>
        <p:nvSpPr>
          <p:cNvPr id="7" name="Rectangle 6"/>
          <p:cNvSpPr/>
          <p:nvPr userDrawn="1"/>
        </p:nvSpPr>
        <p:spPr>
          <a:xfrm>
            <a:off x="0" y="0"/>
            <a:ext cx="203200"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9" name="Rectangle 8"/>
          <p:cNvSpPr/>
          <p:nvPr userDrawn="1"/>
        </p:nvSpPr>
        <p:spPr>
          <a:xfrm>
            <a:off x="203200" y="0"/>
            <a:ext cx="406400"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Tree>
    <p:extLst>
      <p:ext uri="{BB962C8B-B14F-4D97-AF65-F5344CB8AC3E}">
        <p14:creationId xmlns:p14="http://schemas.microsoft.com/office/powerpoint/2010/main" val="890565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Rectangle 10"/>
          <p:cNvSpPr/>
          <p:nvPr userDrawn="1"/>
        </p:nvSpPr>
        <p:spPr>
          <a:xfrm>
            <a:off x="1" y="0"/>
            <a:ext cx="486967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13" name="Rectangle 12"/>
          <p:cNvSpPr/>
          <p:nvPr userDrawn="1"/>
        </p:nvSpPr>
        <p:spPr>
          <a:xfrm>
            <a:off x="609600" y="0"/>
            <a:ext cx="4260069" cy="6858000"/>
          </a:xfrm>
          <a:prstGeom prst="rect">
            <a:avLst/>
          </a:prstGeom>
          <a:solidFill>
            <a:srgbClr val="4F66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9" name="Rectangle 8"/>
          <p:cNvSpPr/>
          <p:nvPr userDrawn="1"/>
        </p:nvSpPr>
        <p:spPr>
          <a:xfrm>
            <a:off x="4869678" y="0"/>
            <a:ext cx="7318097" cy="6858000"/>
          </a:xfrm>
          <a:prstGeom prst="rect">
            <a:avLst/>
          </a:prstGeom>
          <a:solidFill>
            <a:srgbClr val="002D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prstClr val="white"/>
              </a:solidFill>
            </a:endParaRPr>
          </a:p>
        </p:txBody>
      </p:sp>
      <p:sp>
        <p:nvSpPr>
          <p:cNvPr id="2" name="Title 1"/>
          <p:cNvSpPr>
            <a:spLocks noGrp="1"/>
          </p:cNvSpPr>
          <p:nvPr>
            <p:ph type="ctrTitle" hasCustomPrompt="1"/>
          </p:nvPr>
        </p:nvSpPr>
        <p:spPr>
          <a:xfrm>
            <a:off x="5266164" y="1030658"/>
            <a:ext cx="6717635" cy="2569799"/>
          </a:xfrm>
        </p:spPr>
        <p:txBody>
          <a:bodyPr/>
          <a:lstStyle>
            <a:lvl1pPr>
              <a:defRPr sz="5333">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5266164" y="3886200"/>
            <a:ext cx="6717635" cy="1752600"/>
          </a:xfrm>
        </p:spPr>
        <p:txBody>
          <a:bodyPr>
            <a:normAutofit/>
          </a:bodyPr>
          <a:lstStyle>
            <a:lvl1pPr marL="0" indent="0" algn="l">
              <a:buNone/>
              <a:defRPr sz="2400">
                <a:solidFill>
                  <a:srgbClr val="FFFFFF"/>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84506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8.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theme" Target="../theme/theme3.xml"/><Relationship Id="rId20"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5264" y="274639"/>
            <a:ext cx="10513409" cy="1143000"/>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255264" y="1600201"/>
            <a:ext cx="10513409"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10755186" y="6588259"/>
            <a:ext cx="538956" cy="2117"/>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pPr defTabSz="609570"/>
            <a:fld id="{24791E93-A2B7-0848-BDB4-10A6DF01D9B6}" type="slidenum">
              <a:rPr lang="en-US" smtClean="0">
                <a:solidFill>
                  <a:srgbClr val="333F48"/>
                </a:solidFill>
              </a:rPr>
              <a:pPr defTabSz="609570"/>
              <a:t>‹#›</a:t>
            </a:fld>
            <a:endParaRPr lang="en-US" dirty="0">
              <a:solidFill>
                <a:srgbClr val="333F48"/>
              </a:solidFill>
            </a:endParaRPr>
          </a:p>
        </p:txBody>
      </p:sp>
      <p:cxnSp>
        <p:nvCxnSpPr>
          <p:cNvPr id="10" name="Straight Connector 9"/>
          <p:cNvCxnSpPr/>
          <p:nvPr/>
        </p:nvCxnSpPr>
        <p:spPr>
          <a:xfrm rot="5400000">
            <a:off x="10755186" y="6588259"/>
            <a:ext cx="538956" cy="2117"/>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00488" y="6407152"/>
            <a:ext cx="2081853" cy="152405"/>
          </a:xfrm>
          <a:prstGeom prst="rect">
            <a:avLst/>
          </a:prstGeom>
        </p:spPr>
      </p:pic>
      <p:pic>
        <p:nvPicPr>
          <p:cNvPr id="9" name="Picture 8" descr="bugs-01.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7078" y="6168810"/>
            <a:ext cx="938721" cy="559657"/>
          </a:xfrm>
          <a:prstGeom prst="rect">
            <a:avLst/>
          </a:prstGeom>
        </p:spPr>
      </p:pic>
    </p:spTree>
    <p:extLst>
      <p:ext uri="{BB962C8B-B14F-4D97-AF65-F5344CB8AC3E}">
        <p14:creationId xmlns:p14="http://schemas.microsoft.com/office/powerpoint/2010/main" val="141838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609570" rtl="0" eaLnBrk="1" latinLnBrk="0" hangingPunct="1">
        <a:spcBef>
          <a:spcPct val="0"/>
        </a:spcBef>
        <a:buNone/>
        <a:defRPr sz="4800" b="1" kern="1200">
          <a:solidFill>
            <a:schemeClr val="accent1"/>
          </a:solidFill>
          <a:latin typeface="Arial"/>
          <a:ea typeface="+mj-ea"/>
          <a:cs typeface="Arial"/>
        </a:defRPr>
      </a:lvl1pPr>
    </p:titleStyle>
    <p:bodyStyle>
      <a:lvl1pPr marL="457178" indent="-457178" algn="l" defTabSz="609570" rtl="0" eaLnBrk="1" latinLnBrk="0" hangingPunct="1">
        <a:lnSpc>
          <a:spcPct val="102000"/>
        </a:lnSpc>
        <a:spcBef>
          <a:spcPts val="800"/>
        </a:spcBef>
        <a:spcAft>
          <a:spcPts val="1867"/>
        </a:spcAft>
        <a:buClrTx/>
        <a:buSzPct val="110000"/>
        <a:buFontTx/>
        <a:buBlip>
          <a:blip r:embed="rId17"/>
        </a:buBlip>
        <a:defRPr sz="3200" kern="1200">
          <a:solidFill>
            <a:schemeClr val="tx2"/>
          </a:solidFill>
          <a:latin typeface="Arial"/>
          <a:ea typeface="+mn-ea"/>
          <a:cs typeface="Arial"/>
        </a:defRPr>
      </a:lvl1pPr>
      <a:lvl2pPr marL="916472" indent="-459295" algn="l" defTabSz="609570" rtl="0" eaLnBrk="1" latinLnBrk="0" hangingPunct="1">
        <a:lnSpc>
          <a:spcPct val="100000"/>
        </a:lnSpc>
        <a:spcBef>
          <a:spcPts val="0"/>
        </a:spcBef>
        <a:spcAft>
          <a:spcPts val="800"/>
        </a:spcAft>
        <a:buClr>
          <a:srgbClr val="A2AAAD"/>
        </a:buClr>
        <a:buSzPct val="120000"/>
        <a:buFont typeface="Courier New"/>
        <a:buChar char="o"/>
        <a:defRPr sz="2667" kern="1200">
          <a:solidFill>
            <a:schemeClr val="tx2"/>
          </a:solidFill>
          <a:latin typeface="Arial"/>
          <a:ea typeface="+mn-ea"/>
          <a:cs typeface="Arial"/>
        </a:defRPr>
      </a:lvl2pPr>
      <a:lvl3pPr marL="1373648" indent="-457178" algn="l" defTabSz="609570" rtl="0" eaLnBrk="1" latinLnBrk="0" hangingPunct="1">
        <a:lnSpc>
          <a:spcPct val="100000"/>
        </a:lnSpc>
        <a:spcBef>
          <a:spcPts val="0"/>
        </a:spcBef>
        <a:spcAft>
          <a:spcPts val="800"/>
        </a:spcAft>
        <a:buSzPct val="100000"/>
        <a:buFontTx/>
        <a:buBlip>
          <a:blip r:embed="rId18"/>
        </a:buBlip>
        <a:defRPr sz="2133" kern="1200">
          <a:solidFill>
            <a:schemeClr val="tx2"/>
          </a:solidFill>
          <a:latin typeface="Arial"/>
          <a:ea typeface="+mn-ea"/>
          <a:cs typeface="Arial"/>
        </a:defRPr>
      </a:lvl3pPr>
      <a:lvl4pPr marL="1678433" indent="-304784" algn="l" defTabSz="609570" rtl="0" eaLnBrk="1" latinLnBrk="0" hangingPunct="1">
        <a:lnSpc>
          <a:spcPct val="100000"/>
        </a:lnSpc>
        <a:spcBef>
          <a:spcPts val="0"/>
        </a:spcBef>
        <a:spcAft>
          <a:spcPts val="800"/>
        </a:spcAft>
        <a:buClr>
          <a:srgbClr val="A2AAAD"/>
        </a:buClr>
        <a:buSzPct val="110000"/>
        <a:buFont typeface="Arial"/>
        <a:buChar char="•"/>
        <a:defRPr sz="2133" kern="1200">
          <a:solidFill>
            <a:schemeClr val="tx2"/>
          </a:solidFill>
          <a:latin typeface="Arial"/>
          <a:ea typeface="+mn-ea"/>
          <a:cs typeface="Arial"/>
        </a:defRPr>
      </a:lvl4pPr>
      <a:lvl5pPr marL="1985334" indent="-306903" algn="l" defTabSz="609570" rtl="0" eaLnBrk="1" latinLnBrk="0" hangingPunct="1">
        <a:lnSpc>
          <a:spcPct val="104000"/>
        </a:lnSpc>
        <a:spcBef>
          <a:spcPts val="0"/>
        </a:spcBef>
        <a:spcAft>
          <a:spcPts val="1067"/>
        </a:spcAft>
        <a:buClr>
          <a:schemeClr val="bg2"/>
        </a:buClr>
        <a:buFont typeface="Arial"/>
        <a:buNone/>
        <a:defRPr sz="2133" kern="1200">
          <a:solidFill>
            <a:schemeClr val="tx2"/>
          </a:solidFill>
          <a:latin typeface="Arial"/>
          <a:ea typeface="+mn-ea"/>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5262" y="274639"/>
            <a:ext cx="10513409" cy="1143000"/>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255262" y="1600201"/>
            <a:ext cx="10513409"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10755185" y="6588258"/>
            <a:ext cx="538956" cy="2117"/>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fld id="{24791E93-A2B7-0848-BDB4-10A6DF01D9B6}" type="slidenum">
              <a:rPr lang="en-US" smtClean="0"/>
              <a:pPr/>
              <a:t>‹#›</a:t>
            </a:fld>
            <a:endParaRPr lang="en-US" dirty="0"/>
          </a:p>
        </p:txBody>
      </p:sp>
      <p:cxnSp>
        <p:nvCxnSpPr>
          <p:cNvPr id="10" name="Straight Connector 9"/>
          <p:cNvCxnSpPr/>
          <p:nvPr/>
        </p:nvCxnSpPr>
        <p:spPr>
          <a:xfrm rot="5400000">
            <a:off x="10755185" y="6588258"/>
            <a:ext cx="538956" cy="2117"/>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00487" y="6407152"/>
            <a:ext cx="2081853" cy="152405"/>
          </a:xfrm>
          <a:prstGeom prst="rect">
            <a:avLst/>
          </a:prstGeom>
        </p:spPr>
      </p:pic>
      <p:pic>
        <p:nvPicPr>
          <p:cNvPr id="9" name="Picture 8" descr="bugs-01.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7077" y="6168809"/>
            <a:ext cx="938721" cy="559657"/>
          </a:xfrm>
          <a:prstGeom prst="rect">
            <a:avLst/>
          </a:prstGeom>
        </p:spPr>
      </p:pic>
    </p:spTree>
    <p:extLst>
      <p:ext uri="{BB962C8B-B14F-4D97-AF65-F5344CB8AC3E}">
        <p14:creationId xmlns:p14="http://schemas.microsoft.com/office/powerpoint/2010/main" val="23926603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l" defTabSz="609585" rtl="0" eaLnBrk="1" latinLnBrk="0" hangingPunct="1">
        <a:spcBef>
          <a:spcPct val="0"/>
        </a:spcBef>
        <a:buNone/>
        <a:defRPr sz="4800" b="1" kern="1200">
          <a:solidFill>
            <a:schemeClr val="accent1"/>
          </a:solidFill>
          <a:latin typeface="Arial"/>
          <a:ea typeface="+mj-ea"/>
          <a:cs typeface="Arial"/>
        </a:defRPr>
      </a:lvl1pPr>
    </p:titleStyle>
    <p:bodyStyle>
      <a:lvl1pPr marL="457189" indent="-457189" algn="l" defTabSz="609585" rtl="0" eaLnBrk="1" latinLnBrk="0" hangingPunct="1">
        <a:lnSpc>
          <a:spcPct val="102000"/>
        </a:lnSpc>
        <a:spcBef>
          <a:spcPts val="800"/>
        </a:spcBef>
        <a:spcAft>
          <a:spcPts val="1867"/>
        </a:spcAft>
        <a:buClrTx/>
        <a:buSzPct val="110000"/>
        <a:buFontTx/>
        <a:buBlip>
          <a:blip r:embed="rId17"/>
        </a:buBlip>
        <a:defRPr sz="3200" kern="1200">
          <a:solidFill>
            <a:schemeClr val="tx2"/>
          </a:solidFill>
          <a:latin typeface="Arial"/>
          <a:ea typeface="+mn-ea"/>
          <a:cs typeface="Arial"/>
        </a:defRPr>
      </a:lvl1pPr>
      <a:lvl2pPr marL="916494" indent="-459306" algn="l" defTabSz="609585" rtl="0" eaLnBrk="1" latinLnBrk="0" hangingPunct="1">
        <a:lnSpc>
          <a:spcPct val="100000"/>
        </a:lnSpc>
        <a:spcBef>
          <a:spcPts val="0"/>
        </a:spcBef>
        <a:spcAft>
          <a:spcPts val="800"/>
        </a:spcAft>
        <a:buClr>
          <a:srgbClr val="A2AAAD"/>
        </a:buClr>
        <a:buSzPct val="120000"/>
        <a:buFont typeface="Courier New"/>
        <a:buChar char="o"/>
        <a:defRPr sz="2667" kern="1200">
          <a:solidFill>
            <a:schemeClr val="tx2"/>
          </a:solidFill>
          <a:latin typeface="Arial"/>
          <a:ea typeface="+mn-ea"/>
          <a:cs typeface="Arial"/>
        </a:defRPr>
      </a:lvl2pPr>
      <a:lvl3pPr marL="1373683" indent="-457189" algn="l" defTabSz="609585" rtl="0" eaLnBrk="1" latinLnBrk="0" hangingPunct="1">
        <a:lnSpc>
          <a:spcPct val="100000"/>
        </a:lnSpc>
        <a:spcBef>
          <a:spcPts val="0"/>
        </a:spcBef>
        <a:spcAft>
          <a:spcPts val="800"/>
        </a:spcAft>
        <a:buSzPct val="100000"/>
        <a:buFontTx/>
        <a:buBlip>
          <a:blip r:embed="rId18"/>
        </a:buBlip>
        <a:defRPr sz="2133" kern="1200">
          <a:solidFill>
            <a:schemeClr val="tx2"/>
          </a:solidFill>
          <a:latin typeface="Arial"/>
          <a:ea typeface="+mn-ea"/>
          <a:cs typeface="Arial"/>
        </a:defRPr>
      </a:lvl3pPr>
      <a:lvl4pPr marL="1678475" indent="-304792" algn="l" defTabSz="609585" rtl="0" eaLnBrk="1" latinLnBrk="0" hangingPunct="1">
        <a:lnSpc>
          <a:spcPct val="100000"/>
        </a:lnSpc>
        <a:spcBef>
          <a:spcPts val="0"/>
        </a:spcBef>
        <a:spcAft>
          <a:spcPts val="800"/>
        </a:spcAft>
        <a:buClr>
          <a:srgbClr val="A2AAAD"/>
        </a:buClr>
        <a:buSzPct val="110000"/>
        <a:buFont typeface="Arial"/>
        <a:buChar char="•"/>
        <a:defRPr sz="2133" kern="1200">
          <a:solidFill>
            <a:schemeClr val="tx2"/>
          </a:solidFill>
          <a:latin typeface="Arial"/>
          <a:ea typeface="+mn-ea"/>
          <a:cs typeface="Arial"/>
        </a:defRPr>
      </a:lvl4pPr>
      <a:lvl5pPr marL="1985384" indent="-306910" algn="l" defTabSz="609585" rtl="0" eaLnBrk="1" latinLnBrk="0" hangingPunct="1">
        <a:lnSpc>
          <a:spcPct val="104000"/>
        </a:lnSpc>
        <a:spcBef>
          <a:spcPts val="0"/>
        </a:spcBef>
        <a:spcAft>
          <a:spcPts val="1067"/>
        </a:spcAft>
        <a:buClr>
          <a:schemeClr val="bg2"/>
        </a:buClr>
        <a:buFont typeface="Arial"/>
        <a:buNone/>
        <a:defRPr sz="2133" kern="1200">
          <a:solidFill>
            <a:schemeClr val="tx2"/>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5265" y="274639"/>
            <a:ext cx="10513409" cy="1143000"/>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255265" y="1600201"/>
            <a:ext cx="10513409" cy="452596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p:nvCxnSpPr>
        <p:spPr>
          <a:xfrm rot="5400000">
            <a:off x="10755187" y="6588260"/>
            <a:ext cx="538956" cy="2117"/>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Slide Number Placeholder 13"/>
          <p:cNvSpPr>
            <a:spLocks noGrp="1"/>
          </p:cNvSpPr>
          <p:nvPr>
            <p:ph type="sldNum" sz="quarter" idx="4"/>
          </p:nvPr>
        </p:nvSpPr>
        <p:spPr>
          <a:xfrm>
            <a:off x="8923867" y="6280152"/>
            <a:ext cx="2844800" cy="365125"/>
          </a:xfrm>
          <a:prstGeom prst="rect">
            <a:avLst/>
          </a:prstGeom>
        </p:spPr>
        <p:txBody>
          <a:bodyPr vert="horz" lIns="91440" tIns="45720" rIns="91440" bIns="45720" rtlCol="0" anchor="ctr"/>
          <a:lstStyle>
            <a:lvl1pPr algn="r">
              <a:defRPr sz="1400">
                <a:solidFill>
                  <a:schemeClr val="tx2"/>
                </a:solidFill>
                <a:latin typeface="Arial"/>
                <a:cs typeface="Arial"/>
              </a:defRPr>
            </a:lvl1pPr>
          </a:lstStyle>
          <a:p>
            <a:pPr defTabSz="609555"/>
            <a:fld id="{24791E93-A2B7-0848-BDB4-10A6DF01D9B6}" type="slidenum">
              <a:rPr lang="en-US" smtClean="0">
                <a:solidFill>
                  <a:srgbClr val="333F48"/>
                </a:solidFill>
              </a:rPr>
              <a:pPr defTabSz="609555"/>
              <a:t>‹#›</a:t>
            </a:fld>
            <a:endParaRPr lang="en-US" dirty="0">
              <a:solidFill>
                <a:srgbClr val="333F48"/>
              </a:solidFill>
            </a:endParaRPr>
          </a:p>
        </p:txBody>
      </p:sp>
      <p:cxnSp>
        <p:nvCxnSpPr>
          <p:cNvPr id="10" name="Straight Connector 9"/>
          <p:cNvCxnSpPr/>
          <p:nvPr/>
        </p:nvCxnSpPr>
        <p:spPr>
          <a:xfrm rot="5400000">
            <a:off x="10755187" y="6588260"/>
            <a:ext cx="538956" cy="2117"/>
          </a:xfrm>
          <a:prstGeom prst="line">
            <a:avLst/>
          </a:prstGeom>
          <a:ln w="31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5" name="Picture 14" descr="FooterText.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500488" y="6407152"/>
            <a:ext cx="2081853" cy="152405"/>
          </a:xfrm>
          <a:prstGeom prst="rect">
            <a:avLst/>
          </a:prstGeom>
        </p:spPr>
      </p:pic>
      <p:pic>
        <p:nvPicPr>
          <p:cNvPr id="9" name="Picture 8" descr="bugs-01.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97080" y="6168812"/>
            <a:ext cx="938721" cy="559657"/>
          </a:xfrm>
          <a:prstGeom prst="rect">
            <a:avLst/>
          </a:prstGeom>
        </p:spPr>
      </p:pic>
    </p:spTree>
    <p:extLst>
      <p:ext uri="{BB962C8B-B14F-4D97-AF65-F5344CB8AC3E}">
        <p14:creationId xmlns:p14="http://schemas.microsoft.com/office/powerpoint/2010/main" val="187506826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hf hdr="0" ftr="0" dt="0"/>
  <p:txStyles>
    <p:titleStyle>
      <a:lvl1pPr algn="l" defTabSz="609555" rtl="0" eaLnBrk="1" latinLnBrk="0" hangingPunct="1">
        <a:spcBef>
          <a:spcPct val="0"/>
        </a:spcBef>
        <a:buNone/>
        <a:defRPr sz="4800" b="1" kern="1200">
          <a:solidFill>
            <a:schemeClr val="accent1"/>
          </a:solidFill>
          <a:latin typeface="Arial"/>
          <a:ea typeface="+mj-ea"/>
          <a:cs typeface="Arial"/>
        </a:defRPr>
      </a:lvl1pPr>
    </p:titleStyle>
    <p:bodyStyle>
      <a:lvl1pPr marL="457167" indent="-457167" algn="l" defTabSz="609555" rtl="0" eaLnBrk="1" latinLnBrk="0" hangingPunct="1">
        <a:lnSpc>
          <a:spcPct val="102000"/>
        </a:lnSpc>
        <a:spcBef>
          <a:spcPts val="800"/>
        </a:spcBef>
        <a:spcAft>
          <a:spcPts val="1867"/>
        </a:spcAft>
        <a:buClrTx/>
        <a:buSzPct val="110000"/>
        <a:buFontTx/>
        <a:buBlip>
          <a:blip r:embed="rId19"/>
        </a:buBlip>
        <a:defRPr sz="3200" kern="1200">
          <a:solidFill>
            <a:schemeClr val="tx2"/>
          </a:solidFill>
          <a:latin typeface="Arial"/>
          <a:ea typeface="+mn-ea"/>
          <a:cs typeface="Arial"/>
        </a:defRPr>
      </a:lvl1pPr>
      <a:lvl2pPr marL="916449" indent="-459283" algn="l" defTabSz="609555" rtl="0" eaLnBrk="1" latinLnBrk="0" hangingPunct="1">
        <a:lnSpc>
          <a:spcPct val="100000"/>
        </a:lnSpc>
        <a:spcBef>
          <a:spcPts val="0"/>
        </a:spcBef>
        <a:spcAft>
          <a:spcPts val="800"/>
        </a:spcAft>
        <a:buClr>
          <a:srgbClr val="A2AAAD"/>
        </a:buClr>
        <a:buSzPct val="120000"/>
        <a:buFont typeface="Courier New"/>
        <a:buChar char="o"/>
        <a:defRPr sz="2667" kern="1200">
          <a:solidFill>
            <a:schemeClr val="tx2"/>
          </a:solidFill>
          <a:latin typeface="Arial"/>
          <a:ea typeface="+mn-ea"/>
          <a:cs typeface="Arial"/>
        </a:defRPr>
      </a:lvl2pPr>
      <a:lvl3pPr marL="1373614" indent="-457167" algn="l" defTabSz="609555" rtl="0" eaLnBrk="1" latinLnBrk="0" hangingPunct="1">
        <a:lnSpc>
          <a:spcPct val="100000"/>
        </a:lnSpc>
        <a:spcBef>
          <a:spcPts val="0"/>
        </a:spcBef>
        <a:spcAft>
          <a:spcPts val="800"/>
        </a:spcAft>
        <a:buSzPct val="100000"/>
        <a:buFontTx/>
        <a:buBlip>
          <a:blip r:embed="rId20"/>
        </a:buBlip>
        <a:defRPr sz="2133" kern="1200">
          <a:solidFill>
            <a:schemeClr val="tx2"/>
          </a:solidFill>
          <a:latin typeface="Arial"/>
          <a:ea typeface="+mn-ea"/>
          <a:cs typeface="Arial"/>
        </a:defRPr>
      </a:lvl3pPr>
      <a:lvl4pPr marL="1678391" indent="-304776" algn="l" defTabSz="609555" rtl="0" eaLnBrk="1" latinLnBrk="0" hangingPunct="1">
        <a:lnSpc>
          <a:spcPct val="100000"/>
        </a:lnSpc>
        <a:spcBef>
          <a:spcPts val="0"/>
        </a:spcBef>
        <a:spcAft>
          <a:spcPts val="800"/>
        </a:spcAft>
        <a:buClr>
          <a:srgbClr val="A2AAAD"/>
        </a:buClr>
        <a:buSzPct val="110000"/>
        <a:buFont typeface="Arial"/>
        <a:buChar char="•"/>
        <a:defRPr sz="2133" kern="1200">
          <a:solidFill>
            <a:schemeClr val="tx2"/>
          </a:solidFill>
          <a:latin typeface="Arial"/>
          <a:ea typeface="+mn-ea"/>
          <a:cs typeface="Arial"/>
        </a:defRPr>
      </a:lvl4pPr>
      <a:lvl5pPr marL="1985285" indent="-306895" algn="l" defTabSz="609555" rtl="0" eaLnBrk="1" latinLnBrk="0" hangingPunct="1">
        <a:lnSpc>
          <a:spcPct val="104000"/>
        </a:lnSpc>
        <a:spcBef>
          <a:spcPts val="0"/>
        </a:spcBef>
        <a:spcAft>
          <a:spcPts val="1067"/>
        </a:spcAft>
        <a:buClr>
          <a:schemeClr val="bg2"/>
        </a:buClr>
        <a:buFont typeface="Arial"/>
        <a:buNone/>
        <a:defRPr sz="2133" kern="1200">
          <a:solidFill>
            <a:schemeClr val="tx2"/>
          </a:solidFill>
          <a:latin typeface="Arial"/>
          <a:ea typeface="+mn-ea"/>
          <a:cs typeface="Arial"/>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B200-8810-4D24-8839-73C3E218F7A0}"/>
              </a:ext>
            </a:extLst>
          </p:cNvPr>
          <p:cNvSpPr>
            <a:spLocks noGrp="1"/>
          </p:cNvSpPr>
          <p:nvPr>
            <p:ph type="ctrTitle"/>
          </p:nvPr>
        </p:nvSpPr>
        <p:spPr/>
        <p:txBody>
          <a:bodyPr/>
          <a:lstStyle/>
          <a:p>
            <a:pPr algn="ctr"/>
            <a:r>
              <a:rPr lang="en-US" dirty="0"/>
              <a:t>Sontheimer Delivery Validation Study Report</a:t>
            </a:r>
          </a:p>
        </p:txBody>
      </p:sp>
      <p:sp>
        <p:nvSpPr>
          <p:cNvPr id="3" name="Subtitle 2">
            <a:extLst>
              <a:ext uri="{FF2B5EF4-FFF2-40B4-BE49-F238E27FC236}">
                <a16:creationId xmlns:a16="http://schemas.microsoft.com/office/drawing/2014/main" id="{E2A8A174-0090-48D5-B05C-3E470984FA41}"/>
              </a:ext>
            </a:extLst>
          </p:cNvPr>
          <p:cNvSpPr>
            <a:spLocks noGrp="1"/>
          </p:cNvSpPr>
          <p:nvPr>
            <p:ph type="subTitle" idx="1"/>
          </p:nvPr>
        </p:nvSpPr>
        <p:spPr>
          <a:xfrm>
            <a:off x="999745" y="3886200"/>
            <a:ext cx="6717635" cy="2342072"/>
          </a:xfrm>
        </p:spPr>
        <p:txBody>
          <a:bodyPr>
            <a:normAutofit fontScale="77500" lnSpcReduction="20000"/>
          </a:bodyPr>
          <a:lstStyle/>
          <a:p>
            <a:pPr algn="ctr"/>
            <a:r>
              <a:rPr lang="en-US" dirty="0"/>
              <a:t>JAX Small Animal Testing Center</a:t>
            </a:r>
          </a:p>
          <a:p>
            <a:pPr algn="ctr"/>
            <a:r>
              <a:rPr lang="en-US" dirty="0"/>
              <a:t>Somatic Cell Gene Editing Consortium</a:t>
            </a:r>
          </a:p>
          <a:p>
            <a:pPr algn="ctr"/>
            <a:r>
              <a:rPr lang="en-US" dirty="0"/>
              <a:t>May 2021</a:t>
            </a:r>
          </a:p>
          <a:p>
            <a:pPr algn="ctr"/>
            <a:r>
              <a:rPr lang="en-US" dirty="0"/>
              <a:t>S. Murray, C. Lutz, K. Snow</a:t>
            </a:r>
          </a:p>
          <a:p>
            <a:pPr algn="ctr"/>
            <a:endParaRPr lang="en-US" dirty="0"/>
          </a:p>
          <a:p>
            <a:pPr algn="ctr"/>
            <a:endParaRPr lang="en-US" dirty="0"/>
          </a:p>
        </p:txBody>
      </p:sp>
    </p:spTree>
    <p:extLst>
      <p:ext uri="{BB962C8B-B14F-4D97-AF65-F5344CB8AC3E}">
        <p14:creationId xmlns:p14="http://schemas.microsoft.com/office/powerpoint/2010/main" val="107088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CCE52-395A-4D74-990B-60F719517245}"/>
              </a:ext>
            </a:extLst>
          </p:cNvPr>
          <p:cNvSpPr>
            <a:spLocks noGrp="1"/>
          </p:cNvSpPr>
          <p:nvPr>
            <p:ph type="title"/>
          </p:nvPr>
        </p:nvSpPr>
        <p:spPr/>
        <p:txBody>
          <a:bodyPr anchor="t"/>
          <a:lstStyle/>
          <a:p>
            <a:r>
              <a:rPr lang="en-US" sz="3200" dirty="0"/>
              <a:t>Robust editing observed with </a:t>
            </a:r>
            <a:r>
              <a:rPr lang="en-US" sz="3200" dirty="0" err="1"/>
              <a:t>mTmG</a:t>
            </a:r>
            <a:r>
              <a:rPr lang="en-US" sz="3200" dirty="0"/>
              <a:t>-targeting modified guide RNA vs control in striatum</a:t>
            </a:r>
          </a:p>
        </p:txBody>
      </p:sp>
      <p:sp>
        <p:nvSpPr>
          <p:cNvPr id="2" name="Slide Number Placeholder 1">
            <a:extLst>
              <a:ext uri="{FF2B5EF4-FFF2-40B4-BE49-F238E27FC236}">
                <a16:creationId xmlns:a16="http://schemas.microsoft.com/office/drawing/2014/main" id="{E54456CB-6757-4696-AD3F-F1CDB41C4F29}"/>
              </a:ext>
            </a:extLst>
          </p:cNvPr>
          <p:cNvSpPr>
            <a:spLocks noGrp="1"/>
          </p:cNvSpPr>
          <p:nvPr>
            <p:ph type="sldNum" sz="quarter" idx="4"/>
          </p:nvPr>
        </p:nvSpPr>
        <p:spPr/>
        <p:txBody>
          <a:bodyPr/>
          <a:lstStyle/>
          <a:p>
            <a:pPr defTabSz="609585"/>
            <a:fld id="{24791E93-A2B7-0848-BDB4-10A6DF01D9B6}" type="slidenum">
              <a:rPr lang="en-US">
                <a:solidFill>
                  <a:srgbClr val="333F48"/>
                </a:solidFill>
              </a:rPr>
              <a:pPr defTabSz="609585"/>
              <a:t>10</a:t>
            </a:fld>
            <a:endParaRPr lang="en-US" dirty="0">
              <a:solidFill>
                <a:srgbClr val="333F48"/>
              </a:solidFill>
            </a:endParaRPr>
          </a:p>
        </p:txBody>
      </p:sp>
      <p:graphicFrame>
        <p:nvGraphicFramePr>
          <p:cNvPr id="9" name="Table 8">
            <a:extLst>
              <a:ext uri="{FF2B5EF4-FFF2-40B4-BE49-F238E27FC236}">
                <a16:creationId xmlns:a16="http://schemas.microsoft.com/office/drawing/2014/main" id="{84EC1EA5-CE89-4467-AC57-2289A3E6B745}"/>
              </a:ext>
            </a:extLst>
          </p:cNvPr>
          <p:cNvGraphicFramePr>
            <a:graphicFrameLocks noGrp="1"/>
          </p:cNvGraphicFramePr>
          <p:nvPr>
            <p:extLst>
              <p:ext uri="{D42A27DB-BD31-4B8C-83A1-F6EECF244321}">
                <p14:modId xmlns:p14="http://schemas.microsoft.com/office/powerpoint/2010/main" val="345290542"/>
              </p:ext>
            </p:extLst>
          </p:nvPr>
        </p:nvGraphicFramePr>
        <p:xfrm>
          <a:off x="1385179" y="2007676"/>
          <a:ext cx="9949760" cy="2338285"/>
        </p:xfrm>
        <a:graphic>
          <a:graphicData uri="http://schemas.openxmlformats.org/drawingml/2006/table">
            <a:tbl>
              <a:tblPr>
                <a:solidFill>
                  <a:schemeClr val="bg1"/>
                </a:solidFill>
              </a:tblPr>
              <a:tblGrid>
                <a:gridCol w="2565647">
                  <a:extLst>
                    <a:ext uri="{9D8B030D-6E8A-4147-A177-3AD203B41FA5}">
                      <a16:colId xmlns:a16="http://schemas.microsoft.com/office/drawing/2014/main" val="567785373"/>
                    </a:ext>
                  </a:extLst>
                </a:gridCol>
                <a:gridCol w="1045747">
                  <a:extLst>
                    <a:ext uri="{9D8B030D-6E8A-4147-A177-3AD203B41FA5}">
                      <a16:colId xmlns:a16="http://schemas.microsoft.com/office/drawing/2014/main" val="3218209970"/>
                    </a:ext>
                  </a:extLst>
                </a:gridCol>
                <a:gridCol w="1891681">
                  <a:extLst>
                    <a:ext uri="{9D8B030D-6E8A-4147-A177-3AD203B41FA5}">
                      <a16:colId xmlns:a16="http://schemas.microsoft.com/office/drawing/2014/main" val="3791178191"/>
                    </a:ext>
                  </a:extLst>
                </a:gridCol>
                <a:gridCol w="2456735">
                  <a:extLst>
                    <a:ext uri="{9D8B030D-6E8A-4147-A177-3AD203B41FA5}">
                      <a16:colId xmlns:a16="http://schemas.microsoft.com/office/drawing/2014/main" val="3113159118"/>
                    </a:ext>
                  </a:extLst>
                </a:gridCol>
                <a:gridCol w="1989950">
                  <a:extLst>
                    <a:ext uri="{9D8B030D-6E8A-4147-A177-3AD203B41FA5}">
                      <a16:colId xmlns:a16="http://schemas.microsoft.com/office/drawing/2014/main" val="559606299"/>
                    </a:ext>
                  </a:extLst>
                </a:gridCol>
              </a:tblGrid>
              <a:tr h="486299">
                <a:tc>
                  <a:txBody>
                    <a:bodyPr/>
                    <a:lstStyle/>
                    <a:p>
                      <a:pPr algn="ctr" fontAlgn="b"/>
                      <a:r>
                        <a:rPr lang="en-US" sz="1500" b="1" i="0" u="none" strike="noStrike" dirty="0">
                          <a:solidFill>
                            <a:srgbClr val="FFFFFF"/>
                          </a:solidFill>
                          <a:effectLst/>
                          <a:latin typeface="Calibri" panose="020F0502020204030204" pitchFamily="34" charset="0"/>
                        </a:rPr>
                        <a:t>Study Group</a:t>
                      </a:r>
                    </a:p>
                  </a:txBody>
                  <a:tcPr marL="12700" marR="12700" marT="12700"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en-US" sz="1500" b="1" i="0" u="none" strike="noStrike" dirty="0">
                          <a:solidFill>
                            <a:srgbClr val="FFFFFF"/>
                          </a:solidFill>
                          <a:effectLst/>
                          <a:latin typeface="Calibri" panose="020F0502020204030204" pitchFamily="34" charset="0"/>
                        </a:rPr>
                        <a:t>Sex</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en-US" sz="1500" b="1" i="0" u="none" strike="noStrike" dirty="0">
                          <a:solidFill>
                            <a:srgbClr val="FFFFFF"/>
                          </a:solidFill>
                          <a:effectLst/>
                          <a:latin typeface="Calibri" panose="020F0502020204030204" pitchFamily="34" charset="0"/>
                        </a:rPr>
                        <a:t>Average # Cells in ROI</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de-DE" sz="1500" b="1" i="0" u="none" strike="noStrike" dirty="0">
                          <a:solidFill>
                            <a:srgbClr val="FFFFFF"/>
                          </a:solidFill>
                          <a:effectLst/>
                          <a:latin typeface="Calibri" panose="020F0502020204030204" pitchFamily="34" charset="0"/>
                        </a:rPr>
                        <a:t>Average #DAB+ cells in ROI</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b"/>
                      <a:r>
                        <a:rPr lang="en-US" sz="1500" b="1" i="0" u="none" strike="noStrike" dirty="0">
                          <a:solidFill>
                            <a:srgbClr val="FFFFFF"/>
                          </a:solidFill>
                          <a:effectLst/>
                          <a:latin typeface="Calibri" panose="020F0502020204030204" pitchFamily="34" charset="0"/>
                        </a:rPr>
                        <a:t>Average % edited cells</a:t>
                      </a:r>
                    </a:p>
                  </a:txBody>
                  <a:tcPr marL="12700" marR="12700" marT="1270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2545669869"/>
                  </a:ext>
                </a:extLst>
              </a:tr>
              <a:tr h="297279">
                <a:tc>
                  <a:txBody>
                    <a:bodyPr/>
                    <a:lstStyle/>
                    <a:p>
                      <a:pPr algn="ctr" fontAlgn="b"/>
                      <a:r>
                        <a:rPr lang="en-US" sz="1500" b="1" i="0" u="none" strike="noStrike" dirty="0">
                          <a:solidFill>
                            <a:srgbClr val="000000"/>
                          </a:solidFill>
                          <a:effectLst/>
                          <a:latin typeface="Calibri" panose="020F0502020204030204" pitchFamily="34" charset="0"/>
                        </a:rPr>
                        <a:t>DNMT1 C20/T2 (Control)</a:t>
                      </a:r>
                    </a:p>
                  </a:txBody>
                  <a:tcPr marL="12700" marR="12700" marT="12700"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1" i="0" u="none" strike="noStrike" dirty="0">
                          <a:solidFill>
                            <a:srgbClr val="000000"/>
                          </a:solidFill>
                          <a:effectLst/>
                          <a:latin typeface="Calibri" panose="020F0502020204030204" pitchFamily="34" charset="0"/>
                        </a:rPr>
                        <a:t>both</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1" i="0" u="none" strike="noStrike" dirty="0">
                          <a:solidFill>
                            <a:srgbClr val="000000"/>
                          </a:solidFill>
                          <a:effectLst/>
                          <a:latin typeface="Calibri" panose="020F0502020204030204" pitchFamily="34" charset="0"/>
                        </a:rPr>
                        <a:t>4966.6</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1" i="0" u="none" strike="noStrike" dirty="0">
                          <a:solidFill>
                            <a:srgbClr val="000000"/>
                          </a:solidFill>
                          <a:effectLst/>
                          <a:latin typeface="Calibri" panose="020F0502020204030204" pitchFamily="34" charset="0"/>
                        </a:rPr>
                        <a:t>141.3</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1" i="0" u="none" strike="noStrike" dirty="0">
                          <a:solidFill>
                            <a:srgbClr val="000000"/>
                          </a:solidFill>
                          <a:effectLst/>
                          <a:latin typeface="Calibri" panose="020F0502020204030204" pitchFamily="34" charset="0"/>
                        </a:rPr>
                        <a:t>2.68</a:t>
                      </a:r>
                    </a:p>
                  </a:txBody>
                  <a:tcPr marL="12700" marR="12700" marT="1270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666734279"/>
                  </a:ext>
                </a:extLst>
              </a:tr>
              <a:tr h="314357">
                <a:tc>
                  <a:txBody>
                    <a:bodyPr/>
                    <a:lstStyle/>
                    <a:p>
                      <a:pPr algn="ctr" fontAlgn="b"/>
                      <a:r>
                        <a:rPr lang="en-US" sz="1500" b="0" i="0" u="none" strike="noStrike" dirty="0">
                          <a:solidFill>
                            <a:srgbClr val="000000"/>
                          </a:solidFill>
                          <a:effectLst/>
                          <a:latin typeface="Calibri" panose="020F0502020204030204" pitchFamily="34" charset="0"/>
                        </a:rPr>
                        <a:t>DNMT1 C20/T2</a:t>
                      </a:r>
                    </a:p>
                  </a:txBody>
                  <a:tcPr marL="12700" marR="12700" marT="12700"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M</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4181.0</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11.7</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0.28</a:t>
                      </a:r>
                    </a:p>
                  </a:txBody>
                  <a:tcPr marL="12700" marR="12700" marT="1270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757030021"/>
                  </a:ext>
                </a:extLst>
              </a:tr>
              <a:tr h="314357">
                <a:tc>
                  <a:txBody>
                    <a:bodyPr/>
                    <a:lstStyle/>
                    <a:p>
                      <a:pPr algn="ctr" fontAlgn="b"/>
                      <a:r>
                        <a:rPr lang="en-US" sz="1500" b="0" i="0" u="none" strike="noStrike" dirty="0">
                          <a:solidFill>
                            <a:srgbClr val="000000"/>
                          </a:solidFill>
                          <a:effectLst/>
                          <a:latin typeface="Calibri" panose="020F0502020204030204" pitchFamily="34" charset="0"/>
                        </a:rPr>
                        <a:t>DNMT1 C20/T2</a:t>
                      </a:r>
                    </a:p>
                  </a:txBody>
                  <a:tcPr marL="12700" marR="12700" marT="12700"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dirty="0">
                          <a:solidFill>
                            <a:srgbClr val="000000"/>
                          </a:solidFill>
                          <a:effectLst/>
                          <a:latin typeface="Calibri" panose="020F0502020204030204" pitchFamily="34" charset="0"/>
                        </a:rPr>
                        <a:t>F</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dirty="0">
                          <a:solidFill>
                            <a:srgbClr val="000000"/>
                          </a:solidFill>
                          <a:effectLst/>
                          <a:latin typeface="Calibri" panose="020F0502020204030204" pitchFamily="34" charset="0"/>
                        </a:rPr>
                        <a:t>5752.1</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a:solidFill>
                            <a:srgbClr val="000000"/>
                          </a:solidFill>
                          <a:effectLst/>
                          <a:latin typeface="Calibri" panose="020F0502020204030204" pitchFamily="34" charset="0"/>
                        </a:rPr>
                        <a:t>271.0</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dirty="0">
                          <a:solidFill>
                            <a:srgbClr val="000000"/>
                          </a:solidFill>
                          <a:effectLst/>
                          <a:latin typeface="Calibri" panose="020F0502020204030204" pitchFamily="34" charset="0"/>
                        </a:rPr>
                        <a:t>5.08</a:t>
                      </a:r>
                    </a:p>
                  </a:txBody>
                  <a:tcPr marL="12700" marR="12700" marT="1270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872103796"/>
                  </a:ext>
                </a:extLst>
              </a:tr>
              <a:tr h="314357">
                <a:tc>
                  <a:txBody>
                    <a:bodyPr/>
                    <a:lstStyle/>
                    <a:p>
                      <a:pPr algn="ctr" fontAlgn="b"/>
                      <a:r>
                        <a:rPr lang="en-US" sz="1500" b="1" i="0" u="none" strike="noStrike" dirty="0" err="1">
                          <a:solidFill>
                            <a:srgbClr val="000000"/>
                          </a:solidFill>
                          <a:effectLst/>
                          <a:latin typeface="Calibri" panose="020F0502020204030204" pitchFamily="34" charset="0"/>
                        </a:rPr>
                        <a:t>mTmG</a:t>
                      </a:r>
                      <a:r>
                        <a:rPr lang="en-US" sz="1500" b="1" i="0" u="none" strike="noStrike" dirty="0">
                          <a:solidFill>
                            <a:srgbClr val="000000"/>
                          </a:solidFill>
                          <a:effectLst/>
                          <a:latin typeface="Calibri" panose="020F0502020204030204" pitchFamily="34" charset="0"/>
                        </a:rPr>
                        <a:t> C20/T2 (experimental)</a:t>
                      </a:r>
                    </a:p>
                  </a:txBody>
                  <a:tcPr marL="12700" marR="12700" marT="12700"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1" i="0" u="none" strike="noStrike" dirty="0">
                          <a:solidFill>
                            <a:srgbClr val="000000"/>
                          </a:solidFill>
                          <a:effectLst/>
                          <a:latin typeface="Calibri" panose="020F0502020204030204" pitchFamily="34" charset="0"/>
                        </a:rPr>
                        <a:t>both</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1" i="0" u="none" strike="noStrike">
                          <a:solidFill>
                            <a:srgbClr val="000000"/>
                          </a:solidFill>
                          <a:effectLst/>
                          <a:latin typeface="Calibri" panose="020F0502020204030204" pitchFamily="34" charset="0"/>
                        </a:rPr>
                        <a:t>7162.8</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1" i="0" u="none" strike="noStrike">
                          <a:solidFill>
                            <a:srgbClr val="000000"/>
                          </a:solidFill>
                          <a:effectLst/>
                          <a:latin typeface="Calibri" panose="020F0502020204030204" pitchFamily="34" charset="0"/>
                        </a:rPr>
                        <a:t>2301.2</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1" i="0" u="none" strike="noStrike" dirty="0">
                          <a:solidFill>
                            <a:srgbClr val="000000"/>
                          </a:solidFill>
                          <a:effectLst/>
                          <a:latin typeface="Calibri" panose="020F0502020204030204" pitchFamily="34" charset="0"/>
                        </a:rPr>
                        <a:t>32.48</a:t>
                      </a:r>
                    </a:p>
                  </a:txBody>
                  <a:tcPr marL="12700" marR="12700" marT="1270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931528178"/>
                  </a:ext>
                </a:extLst>
              </a:tr>
              <a:tr h="314357">
                <a:tc>
                  <a:txBody>
                    <a:bodyPr/>
                    <a:lstStyle/>
                    <a:p>
                      <a:pPr algn="ctr" fontAlgn="b"/>
                      <a:r>
                        <a:rPr lang="en-US" sz="1500" b="0" i="0" u="none" strike="noStrike" dirty="0" err="1">
                          <a:solidFill>
                            <a:srgbClr val="000000"/>
                          </a:solidFill>
                          <a:effectLst/>
                          <a:latin typeface="Calibri" panose="020F0502020204030204" pitchFamily="34" charset="0"/>
                        </a:rPr>
                        <a:t>mTmG</a:t>
                      </a:r>
                      <a:r>
                        <a:rPr lang="en-US" sz="1500" b="0" i="0" u="none" strike="noStrike" dirty="0">
                          <a:solidFill>
                            <a:srgbClr val="000000"/>
                          </a:solidFill>
                          <a:effectLst/>
                          <a:latin typeface="Calibri" panose="020F0502020204030204" pitchFamily="34" charset="0"/>
                        </a:rPr>
                        <a:t> C20/T2</a:t>
                      </a:r>
                    </a:p>
                  </a:txBody>
                  <a:tcPr marL="12700" marR="12700" marT="12700"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dirty="0">
                          <a:solidFill>
                            <a:srgbClr val="000000"/>
                          </a:solidFill>
                          <a:effectLst/>
                          <a:latin typeface="Calibri" panose="020F0502020204030204" pitchFamily="34" charset="0"/>
                        </a:rPr>
                        <a:t>M</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a:solidFill>
                            <a:srgbClr val="000000"/>
                          </a:solidFill>
                          <a:effectLst/>
                          <a:latin typeface="Calibri" panose="020F0502020204030204" pitchFamily="34" charset="0"/>
                        </a:rPr>
                        <a:t>6743.9</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a:solidFill>
                            <a:srgbClr val="000000"/>
                          </a:solidFill>
                          <a:effectLst/>
                          <a:latin typeface="Calibri" panose="020F0502020204030204" pitchFamily="34" charset="0"/>
                        </a:rPr>
                        <a:t>2140.6</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500" b="0" i="0" u="none" strike="noStrike">
                          <a:solidFill>
                            <a:srgbClr val="000000"/>
                          </a:solidFill>
                          <a:effectLst/>
                          <a:latin typeface="Calibri" panose="020F0502020204030204" pitchFamily="34" charset="0"/>
                        </a:rPr>
                        <a:t>31.91</a:t>
                      </a:r>
                    </a:p>
                  </a:txBody>
                  <a:tcPr marL="12700" marR="12700" marT="1270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466293403"/>
                  </a:ext>
                </a:extLst>
              </a:tr>
              <a:tr h="297279">
                <a:tc>
                  <a:txBody>
                    <a:bodyPr/>
                    <a:lstStyle/>
                    <a:p>
                      <a:pPr algn="ctr" fontAlgn="b"/>
                      <a:r>
                        <a:rPr lang="en-US" sz="1500" b="0" i="0" u="none" strike="noStrike" dirty="0" err="1">
                          <a:solidFill>
                            <a:srgbClr val="000000"/>
                          </a:solidFill>
                          <a:effectLst/>
                          <a:latin typeface="Calibri" panose="020F0502020204030204" pitchFamily="34" charset="0"/>
                        </a:rPr>
                        <a:t>mTmG</a:t>
                      </a:r>
                      <a:r>
                        <a:rPr lang="en-US" sz="1500" b="0" i="0" u="none" strike="noStrike" dirty="0">
                          <a:solidFill>
                            <a:srgbClr val="000000"/>
                          </a:solidFill>
                          <a:effectLst/>
                          <a:latin typeface="Calibri" panose="020F0502020204030204" pitchFamily="34" charset="0"/>
                        </a:rPr>
                        <a:t> C20/T2</a:t>
                      </a:r>
                    </a:p>
                  </a:txBody>
                  <a:tcPr marL="12700" marR="12700" marT="12700"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F</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7721.3</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panose="020F0502020204030204" pitchFamily="34" charset="0"/>
                        </a:rPr>
                        <a:t>2515.3</a:t>
                      </a:r>
                    </a:p>
                  </a:txBody>
                  <a:tcPr marL="12700" marR="12700" marT="1270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panose="020F0502020204030204" pitchFamily="34" charset="0"/>
                        </a:rPr>
                        <a:t>33.25</a:t>
                      </a:r>
                    </a:p>
                  </a:txBody>
                  <a:tcPr marL="12700" marR="12700" marT="1270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181482503"/>
                  </a:ext>
                </a:extLst>
              </a:tr>
            </a:tbl>
          </a:graphicData>
        </a:graphic>
      </p:graphicFrame>
      <p:sp>
        <p:nvSpPr>
          <p:cNvPr id="13" name="TextBox 12">
            <a:extLst>
              <a:ext uri="{FF2B5EF4-FFF2-40B4-BE49-F238E27FC236}">
                <a16:creationId xmlns:a16="http://schemas.microsoft.com/office/drawing/2014/main" id="{5C35A771-A8A1-456A-83BC-72A4D4C9C363}"/>
              </a:ext>
            </a:extLst>
          </p:cNvPr>
          <p:cNvSpPr txBox="1"/>
          <p:nvPr/>
        </p:nvSpPr>
        <p:spPr>
          <a:xfrm>
            <a:off x="1710267" y="4692104"/>
            <a:ext cx="10058400" cy="1323439"/>
          </a:xfrm>
          <a:prstGeom prst="rect">
            <a:avLst/>
          </a:prstGeom>
          <a:noFill/>
        </p:spPr>
        <p:txBody>
          <a:bodyPr wrap="square" rtlCol="0">
            <a:spAutoFit/>
          </a:bodyPr>
          <a:lstStyle/>
          <a:p>
            <a:pPr defTabSz="609585"/>
            <a:r>
              <a:rPr lang="en-US" sz="2000" dirty="0">
                <a:solidFill>
                  <a:srgbClr val="2C2A29"/>
                </a:solidFill>
                <a:latin typeface="Arial"/>
              </a:rPr>
              <a:t>ROIs defined as rectangle 500 </a:t>
            </a:r>
            <a:r>
              <a:rPr lang="en-US" sz="2000" dirty="0">
                <a:solidFill>
                  <a:srgbClr val="2C2A29"/>
                </a:solidFill>
                <a:latin typeface="Symbol" panose="05050102010706020507" pitchFamily="18" charset="2"/>
              </a:rPr>
              <a:t>m</a:t>
            </a:r>
            <a:r>
              <a:rPr lang="en-US" sz="2000" dirty="0">
                <a:solidFill>
                  <a:srgbClr val="2C2A29"/>
                </a:solidFill>
                <a:latin typeface="Arial"/>
              </a:rPr>
              <a:t>m on either side of the injection plane </a:t>
            </a:r>
          </a:p>
          <a:p>
            <a:pPr defTabSz="609585"/>
            <a:r>
              <a:rPr lang="en-US" sz="2000" dirty="0">
                <a:solidFill>
                  <a:srgbClr val="2C2A29"/>
                </a:solidFill>
                <a:latin typeface="Arial"/>
              </a:rPr>
              <a:t>(1mm x height of the signal)</a:t>
            </a:r>
          </a:p>
          <a:p>
            <a:pPr defTabSz="609585"/>
            <a:endParaRPr lang="en-US" sz="2000" dirty="0">
              <a:solidFill>
                <a:srgbClr val="2C2A29"/>
              </a:solidFill>
              <a:latin typeface="Arial"/>
            </a:endParaRPr>
          </a:p>
          <a:p>
            <a:pPr defTabSz="609585"/>
            <a:r>
              <a:rPr lang="en-US" sz="2000" dirty="0">
                <a:solidFill>
                  <a:srgbClr val="2C2A29"/>
                </a:solidFill>
                <a:latin typeface="Arial"/>
              </a:rPr>
              <a:t>All animals receiving the </a:t>
            </a:r>
            <a:r>
              <a:rPr lang="en-US" sz="2000" dirty="0" err="1">
                <a:solidFill>
                  <a:srgbClr val="2C2A29"/>
                </a:solidFill>
                <a:latin typeface="Arial"/>
              </a:rPr>
              <a:t>mTmG</a:t>
            </a:r>
            <a:r>
              <a:rPr lang="en-US" sz="2000" dirty="0">
                <a:solidFill>
                  <a:srgbClr val="2C2A29"/>
                </a:solidFill>
                <a:latin typeface="Arial"/>
              </a:rPr>
              <a:t> </a:t>
            </a:r>
            <a:r>
              <a:rPr lang="en-US" sz="2000" dirty="0" err="1">
                <a:solidFill>
                  <a:srgbClr val="2C2A29"/>
                </a:solidFill>
                <a:latin typeface="Arial"/>
              </a:rPr>
              <a:t>RNP</a:t>
            </a:r>
            <a:r>
              <a:rPr lang="en-US" sz="2000" dirty="0">
                <a:solidFill>
                  <a:srgbClr val="2C2A29"/>
                </a:solidFill>
                <a:latin typeface="Arial"/>
              </a:rPr>
              <a:t> were positive for </a:t>
            </a:r>
            <a:r>
              <a:rPr lang="en-US" sz="2000" dirty="0" err="1">
                <a:solidFill>
                  <a:srgbClr val="2C2A29"/>
                </a:solidFill>
                <a:latin typeface="Arial"/>
              </a:rPr>
              <a:t>GFP</a:t>
            </a:r>
            <a:r>
              <a:rPr lang="en-US" sz="2000" dirty="0">
                <a:solidFill>
                  <a:srgbClr val="2C2A29"/>
                </a:solidFill>
                <a:latin typeface="Arial"/>
              </a:rPr>
              <a:t> expression.</a:t>
            </a:r>
          </a:p>
        </p:txBody>
      </p:sp>
    </p:spTree>
    <p:extLst>
      <p:ext uri="{BB962C8B-B14F-4D97-AF65-F5344CB8AC3E}">
        <p14:creationId xmlns:p14="http://schemas.microsoft.com/office/powerpoint/2010/main" val="176495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59E4-5B1A-44A6-A8AD-8CA91010C65E}"/>
              </a:ext>
            </a:extLst>
          </p:cNvPr>
          <p:cNvSpPr>
            <a:spLocks noGrp="1"/>
          </p:cNvSpPr>
          <p:nvPr>
            <p:ph type="title"/>
          </p:nvPr>
        </p:nvSpPr>
        <p:spPr>
          <a:xfrm>
            <a:off x="1255264" y="274639"/>
            <a:ext cx="10513409" cy="836609"/>
          </a:xfrm>
        </p:spPr>
        <p:txBody>
          <a:bodyPr anchor="t"/>
          <a:lstStyle/>
          <a:p>
            <a:r>
              <a:rPr lang="en-US" sz="4400" dirty="0"/>
              <a:t>Conclusions</a:t>
            </a:r>
          </a:p>
        </p:txBody>
      </p:sp>
      <p:sp>
        <p:nvSpPr>
          <p:cNvPr id="3" name="Slide Number Placeholder 2">
            <a:extLst>
              <a:ext uri="{FF2B5EF4-FFF2-40B4-BE49-F238E27FC236}">
                <a16:creationId xmlns:a16="http://schemas.microsoft.com/office/drawing/2014/main" id="{AB27BD91-DF43-4B4A-98A7-15FDBF5CE70F}"/>
              </a:ext>
            </a:extLst>
          </p:cNvPr>
          <p:cNvSpPr>
            <a:spLocks noGrp="1"/>
          </p:cNvSpPr>
          <p:nvPr>
            <p:ph type="sldNum" sz="quarter" idx="4"/>
          </p:nvPr>
        </p:nvSpPr>
        <p:spPr/>
        <p:txBody>
          <a:bodyPr/>
          <a:lstStyle/>
          <a:p>
            <a:fld id="{24791E93-A2B7-0848-BDB4-10A6DF01D9B6}" type="slidenum">
              <a:rPr lang="en-US" smtClean="0">
                <a:solidFill>
                  <a:srgbClr val="333F48"/>
                </a:solidFill>
              </a:rPr>
              <a:pPr/>
              <a:t>11</a:t>
            </a:fld>
            <a:endParaRPr lang="en-US" dirty="0">
              <a:solidFill>
                <a:srgbClr val="333F48"/>
              </a:solidFill>
            </a:endParaRPr>
          </a:p>
        </p:txBody>
      </p:sp>
      <p:sp>
        <p:nvSpPr>
          <p:cNvPr id="4" name="Content Placeholder 3">
            <a:extLst>
              <a:ext uri="{FF2B5EF4-FFF2-40B4-BE49-F238E27FC236}">
                <a16:creationId xmlns:a16="http://schemas.microsoft.com/office/drawing/2014/main" id="{AA997AFA-DDD3-494D-93C0-1E8FD0A15A24}"/>
              </a:ext>
            </a:extLst>
          </p:cNvPr>
          <p:cNvSpPr>
            <a:spLocks noGrp="1"/>
          </p:cNvSpPr>
          <p:nvPr>
            <p:ph sz="quarter" idx="12"/>
          </p:nvPr>
        </p:nvSpPr>
        <p:spPr>
          <a:xfrm>
            <a:off x="1255264" y="1294544"/>
            <a:ext cx="10513409" cy="4496656"/>
          </a:xfrm>
        </p:spPr>
        <p:txBody>
          <a:bodyPr/>
          <a:lstStyle/>
          <a:p>
            <a:r>
              <a:rPr lang="en-US" sz="1800" dirty="0"/>
              <a:t>Despite the last-minute changes to the study plan and strain used, the modified gRNA/</a:t>
            </a:r>
            <a:r>
              <a:rPr lang="en-US" sz="1800" dirty="0" err="1"/>
              <a:t>RNP</a:t>
            </a:r>
            <a:r>
              <a:rPr lang="en-US" sz="1800" dirty="0"/>
              <a:t> complex targeting the </a:t>
            </a:r>
            <a:r>
              <a:rPr lang="en-US" sz="1800" dirty="0" err="1"/>
              <a:t>mTmG</a:t>
            </a:r>
            <a:r>
              <a:rPr lang="en-US" sz="1800" dirty="0"/>
              <a:t> cassette was able to activate </a:t>
            </a:r>
            <a:r>
              <a:rPr lang="en-US" sz="1800" dirty="0" err="1"/>
              <a:t>GFP</a:t>
            </a:r>
            <a:r>
              <a:rPr lang="en-US" sz="1800" dirty="0"/>
              <a:t> robustly in cells of the striatum in all animals in the experimental group.  Some very low level of DAB+ signal was present in the control injected mice that appears to be general background based on both the staining pattern as well as intensity. </a:t>
            </a:r>
          </a:p>
          <a:p>
            <a:r>
              <a:rPr lang="en-US" sz="1800" dirty="0"/>
              <a:t>Quantification of the number of DAB+ cells using the method provided by the Sontheimer group seems to underestimate the number of cells in regions of highest density, and overestimate cell number in regions where there may be cellular projections seem to be present.  Overall, this method provides a reasonable approximation of DAB+ cell number that is more unbiased than manual counting of cells in the target ROIs. Of note, there are also a greater number of total cells per </a:t>
            </a:r>
            <a:r>
              <a:rPr lang="en-US" sz="1800" dirty="0" err="1"/>
              <a:t>FOV</a:t>
            </a:r>
            <a:r>
              <a:rPr lang="en-US" sz="1800" dirty="0"/>
              <a:t> in our study that you might expect in normal or injected brains we believe we can attribute to section compression caused by the repeated mounting and unmounting of the sections.</a:t>
            </a:r>
          </a:p>
          <a:p>
            <a:pPr marL="0" indent="0">
              <a:buNone/>
            </a:pPr>
            <a:endParaRPr lang="en-US" sz="1800" dirty="0"/>
          </a:p>
          <a:p>
            <a:endParaRPr lang="en-US" sz="1800" dirty="0"/>
          </a:p>
          <a:p>
            <a:endParaRPr lang="en-US" sz="1800" dirty="0"/>
          </a:p>
          <a:p>
            <a:pPr marL="0" indent="0">
              <a:buNone/>
            </a:pPr>
            <a:endParaRPr lang="en-US" sz="1800" dirty="0"/>
          </a:p>
        </p:txBody>
      </p:sp>
    </p:spTree>
    <p:extLst>
      <p:ext uri="{BB962C8B-B14F-4D97-AF65-F5344CB8AC3E}">
        <p14:creationId xmlns:p14="http://schemas.microsoft.com/office/powerpoint/2010/main" val="2165875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409C-1CC5-4685-BB5B-0D317D879038}"/>
              </a:ext>
            </a:extLst>
          </p:cNvPr>
          <p:cNvSpPr>
            <a:spLocks noGrp="1"/>
          </p:cNvSpPr>
          <p:nvPr>
            <p:ph type="title"/>
          </p:nvPr>
        </p:nvSpPr>
        <p:spPr/>
        <p:txBody>
          <a:bodyPr anchor="t"/>
          <a:lstStyle/>
          <a:p>
            <a:r>
              <a:rPr lang="en-US" sz="4000" dirty="0"/>
              <a:t>Sontheimer Validation Summary Report</a:t>
            </a:r>
          </a:p>
        </p:txBody>
      </p:sp>
      <p:sp>
        <p:nvSpPr>
          <p:cNvPr id="3" name="Slide Number Placeholder 2">
            <a:extLst>
              <a:ext uri="{FF2B5EF4-FFF2-40B4-BE49-F238E27FC236}">
                <a16:creationId xmlns:a16="http://schemas.microsoft.com/office/drawing/2014/main" id="{DE501D46-A4A2-4B60-8A53-1AEBB79D5AC4}"/>
              </a:ext>
            </a:extLst>
          </p:cNvPr>
          <p:cNvSpPr>
            <a:spLocks noGrp="1"/>
          </p:cNvSpPr>
          <p:nvPr>
            <p:ph type="sldNum" sz="quarter" idx="4"/>
          </p:nvPr>
        </p:nvSpPr>
        <p:spPr/>
        <p:txBody>
          <a:bodyPr/>
          <a:lstStyle/>
          <a:p>
            <a:fld id="{24791E93-A2B7-0848-BDB4-10A6DF01D9B6}" type="slidenum">
              <a:rPr lang="en-US" smtClean="0">
                <a:solidFill>
                  <a:srgbClr val="333F48"/>
                </a:solidFill>
              </a:rPr>
              <a:pPr/>
              <a:t>2</a:t>
            </a:fld>
            <a:endParaRPr lang="en-US" dirty="0">
              <a:solidFill>
                <a:srgbClr val="333F48"/>
              </a:solidFill>
            </a:endParaRPr>
          </a:p>
        </p:txBody>
      </p:sp>
      <p:sp>
        <p:nvSpPr>
          <p:cNvPr id="4" name="Content Placeholder 3">
            <a:extLst>
              <a:ext uri="{FF2B5EF4-FFF2-40B4-BE49-F238E27FC236}">
                <a16:creationId xmlns:a16="http://schemas.microsoft.com/office/drawing/2014/main" id="{FAD75DF2-9E83-4A60-BF60-F239AFA54C5D}"/>
              </a:ext>
            </a:extLst>
          </p:cNvPr>
          <p:cNvSpPr>
            <a:spLocks noGrp="1"/>
          </p:cNvSpPr>
          <p:nvPr>
            <p:ph sz="quarter" idx="12"/>
          </p:nvPr>
        </p:nvSpPr>
        <p:spPr/>
        <p:txBody>
          <a:bodyPr/>
          <a:lstStyle/>
          <a:p>
            <a:r>
              <a:rPr lang="en-US" dirty="0"/>
              <a:t>Study Overview</a:t>
            </a:r>
          </a:p>
          <a:p>
            <a:r>
              <a:rPr lang="en-US" dirty="0"/>
              <a:t>Study changes</a:t>
            </a:r>
          </a:p>
          <a:p>
            <a:r>
              <a:rPr lang="en-US" dirty="0"/>
              <a:t>Methods</a:t>
            </a:r>
          </a:p>
          <a:p>
            <a:r>
              <a:rPr lang="en-US" dirty="0"/>
              <a:t>Representative Data and Summary</a:t>
            </a:r>
          </a:p>
          <a:p>
            <a:r>
              <a:rPr lang="en-US" dirty="0"/>
              <a:t>Conclusions</a:t>
            </a:r>
          </a:p>
          <a:p>
            <a:endParaRPr lang="en-US" dirty="0"/>
          </a:p>
        </p:txBody>
      </p:sp>
    </p:spTree>
    <p:extLst>
      <p:ext uri="{BB962C8B-B14F-4D97-AF65-F5344CB8AC3E}">
        <p14:creationId xmlns:p14="http://schemas.microsoft.com/office/powerpoint/2010/main" val="346490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8E7D-A3CE-4058-BD77-4EDC53DA7411}"/>
              </a:ext>
            </a:extLst>
          </p:cNvPr>
          <p:cNvSpPr>
            <a:spLocks noGrp="1"/>
          </p:cNvSpPr>
          <p:nvPr>
            <p:ph type="title"/>
          </p:nvPr>
        </p:nvSpPr>
        <p:spPr>
          <a:xfrm>
            <a:off x="1255262" y="274639"/>
            <a:ext cx="10513409" cy="689188"/>
          </a:xfrm>
        </p:spPr>
        <p:txBody>
          <a:bodyPr anchor="t"/>
          <a:lstStyle/>
          <a:p>
            <a:r>
              <a:rPr lang="en-US" sz="3733" dirty="0"/>
              <a:t>Sontheimer Project Overview and Changes</a:t>
            </a:r>
          </a:p>
        </p:txBody>
      </p:sp>
      <p:sp>
        <p:nvSpPr>
          <p:cNvPr id="3" name="Slide Number Placeholder 2">
            <a:extLst>
              <a:ext uri="{FF2B5EF4-FFF2-40B4-BE49-F238E27FC236}">
                <a16:creationId xmlns:a16="http://schemas.microsoft.com/office/drawing/2014/main" id="{F6B06AF6-5704-4B6E-899F-89188E386734}"/>
              </a:ext>
            </a:extLst>
          </p:cNvPr>
          <p:cNvSpPr>
            <a:spLocks noGrp="1"/>
          </p:cNvSpPr>
          <p:nvPr>
            <p:ph type="sldNum" sz="quarter" idx="4"/>
          </p:nvPr>
        </p:nvSpPr>
        <p:spPr/>
        <p:txBody>
          <a:bodyPr/>
          <a:lstStyle/>
          <a:p>
            <a:pPr defTabSz="609585"/>
            <a:fld id="{24791E93-A2B7-0848-BDB4-10A6DF01D9B6}" type="slidenum">
              <a:rPr lang="en-US">
                <a:solidFill>
                  <a:srgbClr val="333F48"/>
                </a:solidFill>
              </a:rPr>
              <a:pPr defTabSz="609585"/>
              <a:t>3</a:t>
            </a:fld>
            <a:endParaRPr lang="en-US" dirty="0">
              <a:solidFill>
                <a:srgbClr val="333F48"/>
              </a:solidFill>
            </a:endParaRPr>
          </a:p>
        </p:txBody>
      </p:sp>
      <p:sp>
        <p:nvSpPr>
          <p:cNvPr id="4" name="Content Placeholder 3">
            <a:extLst>
              <a:ext uri="{FF2B5EF4-FFF2-40B4-BE49-F238E27FC236}">
                <a16:creationId xmlns:a16="http://schemas.microsoft.com/office/drawing/2014/main" id="{7EFFFA9E-D5D3-4C5A-8282-0485F8E1F144}"/>
              </a:ext>
            </a:extLst>
          </p:cNvPr>
          <p:cNvSpPr>
            <a:spLocks noGrp="1"/>
          </p:cNvSpPr>
          <p:nvPr>
            <p:ph sz="quarter" idx="12"/>
          </p:nvPr>
        </p:nvSpPr>
        <p:spPr>
          <a:xfrm>
            <a:off x="1255262" y="1054443"/>
            <a:ext cx="10513409" cy="5041557"/>
          </a:xfrm>
        </p:spPr>
        <p:txBody>
          <a:bodyPr/>
          <a:lstStyle/>
          <a:p>
            <a:r>
              <a:rPr lang="en-US" sz="2400" dirty="0"/>
              <a:t>Goal: Deliver fully modified DNA/RNA guides along with CRISPR/Cas9 components to target CNS, muscle and kidney using an imported TLR-MCV1 reporter strain generated at UMass Medical School that expresses  </a:t>
            </a:r>
            <a:r>
              <a:rPr lang="en-US" sz="2400" dirty="0" err="1"/>
              <a:t>GFP</a:t>
            </a:r>
            <a:r>
              <a:rPr lang="en-US" sz="2400" dirty="0"/>
              <a:t> following successful gene editing.</a:t>
            </a:r>
          </a:p>
          <a:p>
            <a:r>
              <a:rPr lang="en-US" sz="2400" dirty="0"/>
              <a:t>Changes from original study plan</a:t>
            </a:r>
          </a:p>
          <a:p>
            <a:pPr lvl="1"/>
            <a:r>
              <a:rPr lang="en-US" sz="2000" dirty="0"/>
              <a:t>Mouse model changed from TLR-MCV1 to </a:t>
            </a:r>
            <a:r>
              <a:rPr lang="en-US" sz="2000" dirty="0" err="1"/>
              <a:t>mTmG</a:t>
            </a:r>
            <a:r>
              <a:rPr lang="en-US" sz="2000" dirty="0"/>
              <a:t> (JR-7676)</a:t>
            </a:r>
          </a:p>
          <a:p>
            <a:pPr lvl="1"/>
            <a:r>
              <a:rPr lang="en-US" sz="2000" dirty="0"/>
              <a:t>Overall study design (# of arms and test articles) and readouts changed significantly (target tissue narrowed to just brain, DAB protocol needed to be worked out and validated)</a:t>
            </a:r>
          </a:p>
          <a:p>
            <a:pPr lvl="1"/>
            <a:r>
              <a:rPr lang="en-US" sz="2000" dirty="0"/>
              <a:t>Analysis changed correspondingly to </a:t>
            </a:r>
            <a:r>
              <a:rPr lang="en-US" sz="2000" dirty="0" err="1"/>
              <a:t>HDAB</a:t>
            </a:r>
            <a:r>
              <a:rPr lang="en-US" sz="2000" dirty="0"/>
              <a:t> counting in Striatum using FIJI macro developed by Sontheimer team.</a:t>
            </a:r>
          </a:p>
          <a:p>
            <a:pPr lvl="1"/>
            <a:endParaRPr lang="en-US" sz="2000" dirty="0"/>
          </a:p>
          <a:p>
            <a:pPr lvl="1"/>
            <a:endParaRPr lang="en-US" sz="2000" dirty="0"/>
          </a:p>
        </p:txBody>
      </p:sp>
    </p:spTree>
    <p:extLst>
      <p:ext uri="{BB962C8B-B14F-4D97-AF65-F5344CB8AC3E}">
        <p14:creationId xmlns:p14="http://schemas.microsoft.com/office/powerpoint/2010/main" val="3186493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sz="3733" dirty="0"/>
              <a:t>Sontheimer Testing Plan </a:t>
            </a:r>
          </a:p>
        </p:txBody>
      </p:sp>
      <p:sp>
        <p:nvSpPr>
          <p:cNvPr id="3" name="TextBox 2"/>
          <p:cNvSpPr txBox="1"/>
          <p:nvPr/>
        </p:nvSpPr>
        <p:spPr>
          <a:xfrm>
            <a:off x="7717157" y="274639"/>
            <a:ext cx="4203395" cy="95430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C2A29"/>
                </a:solidFill>
                <a:effectLst/>
                <a:uLnTx/>
                <a:uFillTx/>
                <a:latin typeface="Arial"/>
                <a:ea typeface="+mn-ea"/>
                <a:cs typeface="+mn-cs"/>
              </a:rPr>
              <a:t>Mouse Model: </a:t>
            </a:r>
            <a:r>
              <a:rPr kumimoji="0" lang="en-US" sz="1867" b="0" i="0" u="none" strike="sngStrike" kern="1200" cap="none" spc="0" normalizeH="0" baseline="0" noProof="0" dirty="0">
                <a:ln>
                  <a:noFill/>
                </a:ln>
                <a:solidFill>
                  <a:srgbClr val="DC582A"/>
                </a:solidFill>
                <a:effectLst/>
                <a:uLnTx/>
                <a:uFillTx/>
                <a:latin typeface="Arial"/>
                <a:ea typeface="+mn-ea"/>
                <a:cs typeface="+mn-cs"/>
              </a:rPr>
              <a:t>TLR-MCV1</a:t>
            </a:r>
            <a:r>
              <a:rPr kumimoji="0" lang="en-US" sz="1867" b="0" i="0" u="none" strike="noStrike" kern="1200" cap="none" spc="0" normalizeH="0" baseline="0" noProof="0" dirty="0">
                <a:ln>
                  <a:noFill/>
                </a:ln>
                <a:solidFill>
                  <a:srgbClr val="DC582A"/>
                </a:solidFill>
                <a:effectLst/>
                <a:uLnTx/>
                <a:uFillTx/>
                <a:latin typeface="Arial"/>
                <a:ea typeface="+mn-ea"/>
                <a:cs typeface="+mn-cs"/>
              </a:rPr>
              <a:t>, </a:t>
            </a:r>
            <a:r>
              <a:rPr kumimoji="0" lang="en-US" sz="1867" b="0" i="0" u="none" strike="noStrike" kern="1200" cap="none" spc="0" normalizeH="0" baseline="0" noProof="0" dirty="0" err="1">
                <a:ln>
                  <a:noFill/>
                </a:ln>
                <a:solidFill>
                  <a:srgbClr val="DC582A"/>
                </a:solidFill>
                <a:effectLst/>
                <a:uLnTx/>
                <a:uFillTx/>
                <a:latin typeface="Arial"/>
                <a:ea typeface="+mn-ea"/>
                <a:cs typeface="+mn-cs"/>
              </a:rPr>
              <a:t>mTmG</a:t>
            </a:r>
            <a:endParaRPr kumimoji="0" lang="en-US" sz="1867" b="0" i="0" u="none" strike="sngStrike" kern="1200" cap="none" spc="0" normalizeH="0" baseline="0" noProof="0" dirty="0">
              <a:ln>
                <a:noFill/>
              </a:ln>
              <a:solidFill>
                <a:srgbClr val="DC582A"/>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C2A29"/>
                </a:solidFill>
                <a:effectLst/>
                <a:uLnTx/>
                <a:uFillTx/>
                <a:latin typeface="Arial"/>
                <a:ea typeface="+mn-ea"/>
                <a:cs typeface="+mn-cs"/>
              </a:rPr>
              <a:t>Target Tissue: CNS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2C2A29"/>
                </a:solidFill>
                <a:effectLst/>
                <a:uLnTx/>
                <a:uFillTx/>
                <a:latin typeface="Arial"/>
                <a:ea typeface="+mn-ea"/>
                <a:cs typeface="+mn-cs"/>
              </a:rPr>
              <a:t>Euthanize @12-14 days post injection</a:t>
            </a:r>
          </a:p>
        </p:txBody>
      </p:sp>
      <p:graphicFrame>
        <p:nvGraphicFramePr>
          <p:cNvPr id="8" name="Table 7">
            <a:extLst>
              <a:ext uri="{FF2B5EF4-FFF2-40B4-BE49-F238E27FC236}">
                <a16:creationId xmlns:a16="http://schemas.microsoft.com/office/drawing/2014/main" id="{AAF932AC-E513-4138-8BF8-D3ED9257907F}"/>
              </a:ext>
            </a:extLst>
          </p:cNvPr>
          <p:cNvGraphicFramePr>
            <a:graphicFrameLocks noGrp="1"/>
          </p:cNvGraphicFramePr>
          <p:nvPr>
            <p:extLst>
              <p:ext uri="{D42A27DB-BD31-4B8C-83A1-F6EECF244321}">
                <p14:modId xmlns:p14="http://schemas.microsoft.com/office/powerpoint/2010/main" val="590365626"/>
              </p:ext>
            </p:extLst>
          </p:nvPr>
        </p:nvGraphicFramePr>
        <p:xfrm>
          <a:off x="952138" y="1699585"/>
          <a:ext cx="10816534" cy="903105"/>
        </p:xfrm>
        <a:graphic>
          <a:graphicData uri="http://schemas.openxmlformats.org/drawingml/2006/table">
            <a:tbl>
              <a:tblPr firstRow="1" bandRow="1">
                <a:tableStyleId>{5C22544A-7EE6-4342-B048-85BDC9FD1C3A}</a:tableStyleId>
              </a:tblPr>
              <a:tblGrid>
                <a:gridCol w="635424">
                  <a:extLst>
                    <a:ext uri="{9D8B030D-6E8A-4147-A177-3AD203B41FA5}">
                      <a16:colId xmlns:a16="http://schemas.microsoft.com/office/drawing/2014/main" val="20000"/>
                    </a:ext>
                  </a:extLst>
                </a:gridCol>
                <a:gridCol w="1480144">
                  <a:extLst>
                    <a:ext uri="{9D8B030D-6E8A-4147-A177-3AD203B41FA5}">
                      <a16:colId xmlns:a16="http://schemas.microsoft.com/office/drawing/2014/main" val="20001"/>
                    </a:ext>
                  </a:extLst>
                </a:gridCol>
                <a:gridCol w="1056229">
                  <a:extLst>
                    <a:ext uri="{9D8B030D-6E8A-4147-A177-3AD203B41FA5}">
                      <a16:colId xmlns:a16="http://schemas.microsoft.com/office/drawing/2014/main" val="20002"/>
                    </a:ext>
                  </a:extLst>
                </a:gridCol>
                <a:gridCol w="3070717">
                  <a:extLst>
                    <a:ext uri="{9D8B030D-6E8A-4147-A177-3AD203B41FA5}">
                      <a16:colId xmlns:a16="http://schemas.microsoft.com/office/drawing/2014/main" val="20003"/>
                    </a:ext>
                  </a:extLst>
                </a:gridCol>
                <a:gridCol w="2157363">
                  <a:extLst>
                    <a:ext uri="{9D8B030D-6E8A-4147-A177-3AD203B41FA5}">
                      <a16:colId xmlns:a16="http://schemas.microsoft.com/office/drawing/2014/main" val="20004"/>
                    </a:ext>
                  </a:extLst>
                </a:gridCol>
                <a:gridCol w="1313769">
                  <a:extLst>
                    <a:ext uri="{9D8B030D-6E8A-4147-A177-3AD203B41FA5}">
                      <a16:colId xmlns:a16="http://schemas.microsoft.com/office/drawing/2014/main" val="20005"/>
                    </a:ext>
                  </a:extLst>
                </a:gridCol>
                <a:gridCol w="1102888">
                  <a:extLst>
                    <a:ext uri="{9D8B030D-6E8A-4147-A177-3AD203B41FA5}">
                      <a16:colId xmlns:a16="http://schemas.microsoft.com/office/drawing/2014/main" val="20006"/>
                    </a:ext>
                  </a:extLst>
                </a:gridCol>
              </a:tblGrid>
              <a:tr h="266623">
                <a:tc>
                  <a:txBody>
                    <a:bodyPr/>
                    <a:lstStyle/>
                    <a:p>
                      <a:pPr marL="0" marR="0">
                        <a:lnSpc>
                          <a:spcPct val="115000"/>
                        </a:lnSpc>
                        <a:spcBef>
                          <a:spcPts val="0"/>
                        </a:spcBef>
                        <a:spcAft>
                          <a:spcPts val="0"/>
                        </a:spcAft>
                      </a:pPr>
                      <a:r>
                        <a:rPr lang="en-US" sz="1300" dirty="0">
                          <a:effectLst/>
                        </a:rPr>
                        <a:t>Arm</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ROA</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Mice</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Test Article</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Concentration, volume</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a:effectLst/>
                        </a:rPr>
                        <a:t>Frequency</a:t>
                      </a:r>
                      <a:endParaRPr lang="en-US" sz="130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a:effectLst/>
                        </a:rPr>
                        <a:t>Mouse age</a:t>
                      </a:r>
                      <a:endParaRPr lang="en-US" sz="130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extLst>
                  <a:ext uri="{0D108BD9-81ED-4DB2-BD59-A6C34878D82A}">
                    <a16:rowId xmlns:a16="http://schemas.microsoft.com/office/drawing/2014/main" val="10000"/>
                  </a:ext>
                </a:extLst>
              </a:tr>
              <a:tr h="218609">
                <a:tc>
                  <a:txBody>
                    <a:bodyPr/>
                    <a:lstStyle/>
                    <a:p>
                      <a:pPr marL="0" marR="0">
                        <a:lnSpc>
                          <a:spcPct val="115000"/>
                        </a:lnSpc>
                        <a:spcBef>
                          <a:spcPts val="0"/>
                        </a:spcBef>
                        <a:spcAft>
                          <a:spcPts val="0"/>
                        </a:spcAft>
                      </a:pPr>
                      <a:r>
                        <a:rPr lang="en-US" sz="1300">
                          <a:effectLst/>
                        </a:rPr>
                        <a:t>1</a:t>
                      </a:r>
                      <a:endParaRPr lang="en-US" sz="130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Bilateral IS</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6  (3M, 3F)</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err="1">
                          <a:effectLst/>
                        </a:rPr>
                        <a:t>mTmG</a:t>
                      </a:r>
                      <a:r>
                        <a:rPr lang="en-US" sz="1300" dirty="0">
                          <a:effectLst/>
                        </a:rPr>
                        <a:t> c20/T2 SpyCas9 RNP</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100 </a:t>
                      </a:r>
                      <a:r>
                        <a:rPr lang="en-US" sz="1300" dirty="0" err="1">
                          <a:effectLst/>
                        </a:rPr>
                        <a:t>uM</a:t>
                      </a:r>
                      <a:r>
                        <a:rPr lang="en-US" sz="1300" dirty="0">
                          <a:effectLst/>
                        </a:rPr>
                        <a:t>, 2 ul + 2 ul</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a:effectLst/>
                        </a:rPr>
                        <a:t>1x</a:t>
                      </a:r>
                      <a:endParaRPr lang="en-US" sz="130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6-8 weeks</a:t>
                      </a:r>
                    </a:p>
                  </a:txBody>
                  <a:tcPr marT="0" marB="0"/>
                </a:tc>
                <a:extLst>
                  <a:ext uri="{0D108BD9-81ED-4DB2-BD59-A6C34878D82A}">
                    <a16:rowId xmlns:a16="http://schemas.microsoft.com/office/drawing/2014/main" val="10001"/>
                  </a:ext>
                </a:extLst>
              </a:tr>
              <a:tr h="417873">
                <a:tc>
                  <a:txBody>
                    <a:bodyPr/>
                    <a:lstStyle/>
                    <a:p>
                      <a:pPr marL="0" marR="0">
                        <a:lnSpc>
                          <a:spcPct val="115000"/>
                        </a:lnSpc>
                        <a:spcBef>
                          <a:spcPts val="0"/>
                        </a:spcBef>
                        <a:spcAft>
                          <a:spcPts val="0"/>
                        </a:spcAft>
                      </a:pPr>
                      <a:r>
                        <a:rPr lang="en-US" sz="1300">
                          <a:effectLst/>
                        </a:rPr>
                        <a:t>2</a:t>
                      </a:r>
                      <a:endParaRPr lang="en-US" sz="130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Bilateral IS</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6  (3M, 3F)</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DNMT1 c20/T2 SpyCas9 RNP </a:t>
                      </a:r>
                      <a:r>
                        <a:rPr lang="en-US" sz="1200" b="1" dirty="0">
                          <a:effectLst/>
                        </a:rPr>
                        <a:t>control</a:t>
                      </a:r>
                      <a:endParaRPr lang="en-US" sz="13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100 </a:t>
                      </a:r>
                      <a:r>
                        <a:rPr lang="en-US" sz="1300" dirty="0" err="1">
                          <a:effectLst/>
                        </a:rPr>
                        <a:t>uM</a:t>
                      </a:r>
                      <a:r>
                        <a:rPr lang="en-US" sz="1300" dirty="0">
                          <a:effectLst/>
                        </a:rPr>
                        <a:t>, 2 ul + 2 ul</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a:effectLst/>
                        </a:rPr>
                        <a:t>1x</a:t>
                      </a:r>
                      <a:endParaRPr lang="en-US" sz="130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tc>
                  <a:txBody>
                    <a:bodyPr/>
                    <a:lstStyle/>
                    <a:p>
                      <a:pPr marL="0" marR="0">
                        <a:lnSpc>
                          <a:spcPct val="115000"/>
                        </a:lnSpc>
                        <a:spcBef>
                          <a:spcPts val="0"/>
                        </a:spcBef>
                        <a:spcAft>
                          <a:spcPts val="0"/>
                        </a:spcAft>
                      </a:pPr>
                      <a:r>
                        <a:rPr lang="en-US" sz="1300" dirty="0">
                          <a:effectLst/>
                        </a:rPr>
                        <a:t>6-8 weeks</a:t>
                      </a:r>
                      <a:endParaRPr lang="en-US" sz="1300" dirty="0">
                        <a:effectLst/>
                        <a:latin typeface="Calibri" panose="020F0502020204030204" pitchFamily="34" charset="0"/>
                        <a:ea typeface="MS Mincho" panose="02020609040205080304" pitchFamily="49" charset="-128"/>
                        <a:cs typeface="Times New Roman" panose="02020603050405020304" pitchFamily="18" charset="0"/>
                      </a:endParaRPr>
                    </a:p>
                  </a:txBody>
                  <a:tcPr marT="0" marB="0"/>
                </a:tc>
                <a:extLst>
                  <a:ext uri="{0D108BD9-81ED-4DB2-BD59-A6C34878D82A}">
                    <a16:rowId xmlns:a16="http://schemas.microsoft.com/office/drawing/2014/main" val="10002"/>
                  </a:ext>
                </a:extLst>
              </a:tr>
            </a:tbl>
          </a:graphicData>
        </a:graphic>
      </p:graphicFrame>
      <p:pic>
        <p:nvPicPr>
          <p:cNvPr id="13" name="Picture 12" descr="A picture containing diagram&#10;&#10;Description automatically generated">
            <a:extLst>
              <a:ext uri="{FF2B5EF4-FFF2-40B4-BE49-F238E27FC236}">
                <a16:creationId xmlns:a16="http://schemas.microsoft.com/office/drawing/2014/main" id="{B54917BB-B0B0-4531-8016-E269191B2CE5}"/>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757531" y="3158018"/>
            <a:ext cx="3610788" cy="2501900"/>
          </a:xfrm>
          <a:prstGeom prst="rect">
            <a:avLst/>
          </a:prstGeom>
          <a:ln>
            <a:noFill/>
          </a:ln>
          <a:extLst>
            <a:ext uri="{53640926-AAD7-44D8-BBD7-CCE9431645EC}">
              <a14:shadowObscured xmlns:a14="http://schemas.microsoft.com/office/drawing/2010/main"/>
            </a:ext>
          </a:extLst>
        </p:spPr>
      </p:pic>
      <p:pic>
        <p:nvPicPr>
          <p:cNvPr id="14" name="Picture 13" descr="A picture containing text&#10;&#10;Description automatically generated">
            <a:extLst>
              <a:ext uri="{FF2B5EF4-FFF2-40B4-BE49-F238E27FC236}">
                <a16:creationId xmlns:a16="http://schemas.microsoft.com/office/drawing/2014/main" id="{D8F71F11-04DE-554F-BC52-ADA308D8CF57}"/>
              </a:ext>
            </a:extLst>
          </p:cNvPr>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rot="16200000">
            <a:off x="7205363" y="2704627"/>
            <a:ext cx="2526453" cy="3384127"/>
          </a:xfrm>
          <a:prstGeom prst="rect">
            <a:avLst/>
          </a:prstGeom>
        </p:spPr>
      </p:pic>
      <p:sp>
        <p:nvSpPr>
          <p:cNvPr id="2" name="TextBox 1">
            <a:extLst>
              <a:ext uri="{FF2B5EF4-FFF2-40B4-BE49-F238E27FC236}">
                <a16:creationId xmlns:a16="http://schemas.microsoft.com/office/drawing/2014/main" id="{51B0AA6F-BF7F-4A68-8E48-F0D0F2CD16E7}"/>
              </a:ext>
            </a:extLst>
          </p:cNvPr>
          <p:cNvSpPr txBox="1"/>
          <p:nvPr/>
        </p:nvSpPr>
        <p:spPr>
          <a:xfrm>
            <a:off x="919295" y="3158018"/>
            <a:ext cx="1963078" cy="2308324"/>
          </a:xfrm>
          <a:prstGeom prst="rect">
            <a:avLst/>
          </a:prstGeom>
          <a:noFill/>
        </p:spPr>
        <p:txBody>
          <a:bodyPr wrap="square" rtlCol="0">
            <a:spAutoFit/>
          </a:bodyPr>
          <a:lstStyle/>
          <a:p>
            <a:r>
              <a:rPr lang="en-US" dirty="0"/>
              <a:t>Data from Sontheimer lab to be validated:</a:t>
            </a:r>
          </a:p>
          <a:p>
            <a:endParaRPr lang="en-US" dirty="0"/>
          </a:p>
          <a:p>
            <a:r>
              <a:rPr lang="en-US" dirty="0" err="1"/>
              <a:t>GFP</a:t>
            </a:r>
            <a:r>
              <a:rPr lang="en-US" dirty="0"/>
              <a:t> expressing cells in mouse brain following DAB </a:t>
            </a:r>
            <a:r>
              <a:rPr lang="en-US" dirty="0" err="1"/>
              <a:t>IHC</a:t>
            </a:r>
            <a:r>
              <a:rPr lang="en-US" dirty="0"/>
              <a:t> </a:t>
            </a:r>
            <a:r>
              <a:rPr lang="en-US" dirty="0" err="1"/>
              <a:t>rxn</a:t>
            </a:r>
            <a:r>
              <a:rPr lang="en-US" dirty="0"/>
              <a:t>.</a:t>
            </a:r>
          </a:p>
        </p:txBody>
      </p:sp>
      <p:sp>
        <p:nvSpPr>
          <p:cNvPr id="5" name="TextBox 4">
            <a:extLst>
              <a:ext uri="{FF2B5EF4-FFF2-40B4-BE49-F238E27FC236}">
                <a16:creationId xmlns:a16="http://schemas.microsoft.com/office/drawing/2014/main" id="{2173206A-BC95-4781-99E0-EBBF288D0401}"/>
              </a:ext>
            </a:extLst>
          </p:cNvPr>
          <p:cNvSpPr txBox="1"/>
          <p:nvPr/>
        </p:nvSpPr>
        <p:spPr>
          <a:xfrm>
            <a:off x="919295" y="1321343"/>
            <a:ext cx="1941557" cy="369332"/>
          </a:xfrm>
          <a:prstGeom prst="rect">
            <a:avLst/>
          </a:prstGeom>
          <a:noFill/>
        </p:spPr>
        <p:txBody>
          <a:bodyPr wrap="none" rtlCol="0">
            <a:spAutoFit/>
          </a:bodyPr>
          <a:lstStyle/>
          <a:p>
            <a:r>
              <a:rPr lang="en-US" dirty="0"/>
              <a:t>Finalized 1/20/21</a:t>
            </a:r>
          </a:p>
        </p:txBody>
      </p:sp>
    </p:spTree>
    <p:extLst>
      <p:ext uri="{BB962C8B-B14F-4D97-AF65-F5344CB8AC3E}">
        <p14:creationId xmlns:p14="http://schemas.microsoft.com/office/powerpoint/2010/main" val="814111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811AD-C365-46C5-8088-C2C28AC3C20F}"/>
              </a:ext>
            </a:extLst>
          </p:cNvPr>
          <p:cNvSpPr>
            <a:spLocks noGrp="1"/>
          </p:cNvSpPr>
          <p:nvPr>
            <p:ph type="sldNum" sz="quarter" idx="10"/>
          </p:nvPr>
        </p:nvSpPr>
        <p:spPr/>
        <p:txBody>
          <a:bodyPr/>
          <a:lstStyle/>
          <a:p>
            <a:pPr defTabSz="609585"/>
            <a:fld id="{24791E93-A2B7-0848-BDB4-10A6DF01D9B6}" type="slidenum">
              <a:rPr lang="en-US">
                <a:solidFill>
                  <a:srgbClr val="333F48"/>
                </a:solidFill>
              </a:rPr>
              <a:pPr defTabSz="609585"/>
              <a:t>5</a:t>
            </a:fld>
            <a:endParaRPr lang="en-US" dirty="0">
              <a:solidFill>
                <a:srgbClr val="333F48"/>
              </a:solidFill>
            </a:endParaRPr>
          </a:p>
        </p:txBody>
      </p:sp>
      <p:pic>
        <p:nvPicPr>
          <p:cNvPr id="4" name="Picture 3" descr="A picture containing timeline&#10;&#10;Description automatically generated">
            <a:extLst>
              <a:ext uri="{FF2B5EF4-FFF2-40B4-BE49-F238E27FC236}">
                <a16:creationId xmlns:a16="http://schemas.microsoft.com/office/drawing/2014/main" id="{E0A957DE-4AEC-46B0-8F83-8CEA15E0AE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53799"/>
            <a:ext cx="12026952" cy="5383207"/>
          </a:xfrm>
          <a:prstGeom prst="rect">
            <a:avLst/>
          </a:prstGeom>
        </p:spPr>
      </p:pic>
      <p:sp>
        <p:nvSpPr>
          <p:cNvPr id="3" name="TextBox 2">
            <a:extLst>
              <a:ext uri="{FF2B5EF4-FFF2-40B4-BE49-F238E27FC236}">
                <a16:creationId xmlns:a16="http://schemas.microsoft.com/office/drawing/2014/main" id="{7061D787-497B-4DCF-8F99-54347F078AD8}"/>
              </a:ext>
            </a:extLst>
          </p:cNvPr>
          <p:cNvSpPr txBox="1"/>
          <p:nvPr/>
        </p:nvSpPr>
        <p:spPr>
          <a:xfrm>
            <a:off x="165048" y="87487"/>
            <a:ext cx="8635697" cy="646331"/>
          </a:xfrm>
          <a:prstGeom prst="rect">
            <a:avLst/>
          </a:prstGeom>
          <a:noFill/>
        </p:spPr>
        <p:txBody>
          <a:bodyPr wrap="none" rtlCol="0">
            <a:spAutoFit/>
          </a:bodyPr>
          <a:lstStyle/>
          <a:p>
            <a:r>
              <a:rPr lang="en-US" dirty="0"/>
              <a:t>Representative Images from </a:t>
            </a:r>
            <a:r>
              <a:rPr lang="en-US" dirty="0" err="1"/>
              <a:t>mTmG</a:t>
            </a:r>
            <a:r>
              <a:rPr lang="en-US" dirty="0"/>
              <a:t> c20/T2 </a:t>
            </a:r>
            <a:r>
              <a:rPr lang="en-US" dirty="0" err="1"/>
              <a:t>RNP</a:t>
            </a:r>
            <a:r>
              <a:rPr lang="en-US" dirty="0"/>
              <a:t> injected group: DAB staining only </a:t>
            </a:r>
          </a:p>
          <a:p>
            <a:r>
              <a:rPr lang="en-US" dirty="0"/>
              <a:t>Target: Striatum </a:t>
            </a:r>
          </a:p>
        </p:txBody>
      </p:sp>
    </p:spTree>
    <p:extLst>
      <p:ext uri="{BB962C8B-B14F-4D97-AF65-F5344CB8AC3E}">
        <p14:creationId xmlns:p14="http://schemas.microsoft.com/office/powerpoint/2010/main" val="23081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5EE6A1-8688-42FF-A48A-9676AA54D8DD}"/>
              </a:ext>
            </a:extLst>
          </p:cNvPr>
          <p:cNvSpPr>
            <a:spLocks noGrp="1"/>
          </p:cNvSpPr>
          <p:nvPr>
            <p:ph type="sldNum" sz="quarter" idx="10"/>
          </p:nvPr>
        </p:nvSpPr>
        <p:spPr/>
        <p:txBody>
          <a:bodyPr/>
          <a:lstStyle/>
          <a:p>
            <a:pPr defTabSz="609570"/>
            <a:fld id="{24791E93-A2B7-0848-BDB4-10A6DF01D9B6}" type="slidenum">
              <a:rPr lang="en-US" smtClean="0">
                <a:solidFill>
                  <a:srgbClr val="333F48"/>
                </a:solidFill>
              </a:rPr>
              <a:pPr defTabSz="609570"/>
              <a:t>6</a:t>
            </a:fld>
            <a:endParaRPr lang="en-US" dirty="0">
              <a:solidFill>
                <a:srgbClr val="333F48"/>
              </a:solidFill>
            </a:endParaRPr>
          </a:p>
        </p:txBody>
      </p:sp>
      <p:pic>
        <p:nvPicPr>
          <p:cNvPr id="3" name="Picture 2" descr="A picture containing snow, outdoor, covered, slope&#10;&#10;Description automatically generated">
            <a:extLst>
              <a:ext uri="{FF2B5EF4-FFF2-40B4-BE49-F238E27FC236}">
                <a16:creationId xmlns:a16="http://schemas.microsoft.com/office/drawing/2014/main" id="{9B57AD2E-A4A9-4A6C-B78D-4DB918EDE9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387" y="797510"/>
            <a:ext cx="7924496" cy="4999646"/>
          </a:xfrm>
          <a:prstGeom prst="rect">
            <a:avLst/>
          </a:prstGeom>
        </p:spPr>
      </p:pic>
      <p:sp>
        <p:nvSpPr>
          <p:cNvPr id="4" name="TextBox 3">
            <a:extLst>
              <a:ext uri="{FF2B5EF4-FFF2-40B4-BE49-F238E27FC236}">
                <a16:creationId xmlns:a16="http://schemas.microsoft.com/office/drawing/2014/main" id="{B9CB24AB-0430-4F44-817D-5BDB729DDFF2}"/>
              </a:ext>
            </a:extLst>
          </p:cNvPr>
          <p:cNvSpPr txBox="1"/>
          <p:nvPr/>
        </p:nvSpPr>
        <p:spPr>
          <a:xfrm>
            <a:off x="8636001" y="1060843"/>
            <a:ext cx="3407792"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err="1"/>
              <a:t>GFP</a:t>
            </a:r>
            <a:r>
              <a:rPr lang="en-US" sz="1600" dirty="0"/>
              <a:t> is expressed in cell membranes of targeted cells which is a limitation of this model.  Quantification of individual cells in non-neuronal cell types is more challenging due to increase in projections from the cell body.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Protocol provided lacked nuclear counterstain therefore mounted sections (shown here) needed to be unmounted, stained with hematoxylin and then remounted and imaged for quantification.</a:t>
            </a:r>
          </a:p>
        </p:txBody>
      </p:sp>
    </p:spTree>
    <p:extLst>
      <p:ext uri="{BB962C8B-B14F-4D97-AF65-F5344CB8AC3E}">
        <p14:creationId xmlns:p14="http://schemas.microsoft.com/office/powerpoint/2010/main" val="270458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C4B2FF-3254-4F5C-B145-230ED01EC0C2}"/>
              </a:ext>
            </a:extLst>
          </p:cNvPr>
          <p:cNvSpPr>
            <a:spLocks noGrp="1"/>
          </p:cNvSpPr>
          <p:nvPr>
            <p:ph type="title"/>
          </p:nvPr>
        </p:nvSpPr>
        <p:spPr/>
        <p:txBody>
          <a:bodyPr/>
          <a:lstStyle/>
          <a:p>
            <a:endParaRPr lang="en-US" dirty="0"/>
          </a:p>
        </p:txBody>
      </p:sp>
      <p:sp>
        <p:nvSpPr>
          <p:cNvPr id="2" name="Slide Number Placeholder 1">
            <a:extLst>
              <a:ext uri="{FF2B5EF4-FFF2-40B4-BE49-F238E27FC236}">
                <a16:creationId xmlns:a16="http://schemas.microsoft.com/office/drawing/2014/main" id="{0993D782-77D6-4844-9FF4-92685ED510EC}"/>
              </a:ext>
            </a:extLst>
          </p:cNvPr>
          <p:cNvSpPr>
            <a:spLocks noGrp="1"/>
          </p:cNvSpPr>
          <p:nvPr>
            <p:ph type="sldNum" sz="quarter" idx="4"/>
          </p:nvPr>
        </p:nvSpPr>
        <p:spPr/>
        <p:txBody>
          <a:bodyPr/>
          <a:lstStyle/>
          <a:p>
            <a:pPr defTabSz="609585"/>
            <a:fld id="{24791E93-A2B7-0848-BDB4-10A6DF01D9B6}" type="slidenum">
              <a:rPr lang="en-US">
                <a:solidFill>
                  <a:srgbClr val="333F48"/>
                </a:solidFill>
              </a:rPr>
              <a:pPr defTabSz="609585"/>
              <a:t>7</a:t>
            </a:fld>
            <a:endParaRPr lang="en-US" dirty="0">
              <a:solidFill>
                <a:srgbClr val="333F48"/>
              </a:solidFill>
            </a:endParaRPr>
          </a:p>
        </p:txBody>
      </p:sp>
      <p:pic>
        <p:nvPicPr>
          <p:cNvPr id="11" name="Content Placeholder 10">
            <a:extLst>
              <a:ext uri="{FF2B5EF4-FFF2-40B4-BE49-F238E27FC236}">
                <a16:creationId xmlns:a16="http://schemas.microsoft.com/office/drawing/2014/main" id="{19C98504-15CE-4B16-B33C-5E2A1D851F52}"/>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1140542" y="163379"/>
            <a:ext cx="9910917" cy="6531241"/>
          </a:xfrm>
        </p:spPr>
      </p:pic>
      <p:sp>
        <p:nvSpPr>
          <p:cNvPr id="4" name="TextBox 3">
            <a:extLst>
              <a:ext uri="{FF2B5EF4-FFF2-40B4-BE49-F238E27FC236}">
                <a16:creationId xmlns:a16="http://schemas.microsoft.com/office/drawing/2014/main" id="{B1511E4A-2717-4DC2-AF27-3C17282118FD}"/>
              </a:ext>
            </a:extLst>
          </p:cNvPr>
          <p:cNvSpPr txBox="1"/>
          <p:nvPr/>
        </p:nvSpPr>
        <p:spPr>
          <a:xfrm>
            <a:off x="9384145" y="826710"/>
            <a:ext cx="2641679" cy="2308324"/>
          </a:xfrm>
          <a:prstGeom prst="rect">
            <a:avLst/>
          </a:prstGeom>
          <a:solidFill>
            <a:schemeClr val="bg1"/>
          </a:solidFill>
          <a:ln>
            <a:solidFill>
              <a:srgbClr val="030405"/>
            </a:solidFill>
          </a:ln>
        </p:spPr>
        <p:txBody>
          <a:bodyPr wrap="square" rtlCol="0">
            <a:spAutoFit/>
          </a:bodyPr>
          <a:lstStyle/>
          <a:p>
            <a:r>
              <a:rPr lang="en-US" sz="1600" dirty="0"/>
              <a:t>Example of one brain section from </a:t>
            </a:r>
            <a:r>
              <a:rPr lang="en-US" sz="1600" dirty="0" err="1"/>
              <a:t>mTmG</a:t>
            </a:r>
            <a:r>
              <a:rPr lang="en-US" sz="1600" dirty="0"/>
              <a:t> c20/T2 group where the DAB+ slide was unmounted, stained with hematoxylin and remounted.  </a:t>
            </a:r>
            <a:r>
              <a:rPr lang="en-US" sz="1600" dirty="0" err="1"/>
              <a:t>GFP</a:t>
            </a:r>
            <a:r>
              <a:rPr lang="en-US" sz="1600" dirty="0"/>
              <a:t>+ cells in striatum of both hemispheres is shown.</a:t>
            </a:r>
          </a:p>
        </p:txBody>
      </p:sp>
    </p:spTree>
    <p:extLst>
      <p:ext uri="{BB962C8B-B14F-4D97-AF65-F5344CB8AC3E}">
        <p14:creationId xmlns:p14="http://schemas.microsoft.com/office/powerpoint/2010/main" val="161982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E5D8-5D34-4CAC-9527-290A49459A6D}"/>
              </a:ext>
            </a:extLst>
          </p:cNvPr>
          <p:cNvSpPr>
            <a:spLocks noGrp="1"/>
          </p:cNvSpPr>
          <p:nvPr>
            <p:ph type="title"/>
          </p:nvPr>
        </p:nvSpPr>
        <p:spPr>
          <a:xfrm>
            <a:off x="1255262" y="274639"/>
            <a:ext cx="10513409" cy="610255"/>
          </a:xfrm>
        </p:spPr>
        <p:txBody>
          <a:bodyPr anchor="t"/>
          <a:lstStyle/>
          <a:p>
            <a:r>
              <a:rPr lang="en-US" sz="3733" dirty="0"/>
              <a:t>Image Analysis- Sontheimer</a:t>
            </a:r>
          </a:p>
        </p:txBody>
      </p:sp>
      <p:sp>
        <p:nvSpPr>
          <p:cNvPr id="3" name="Slide Number Placeholder 2">
            <a:extLst>
              <a:ext uri="{FF2B5EF4-FFF2-40B4-BE49-F238E27FC236}">
                <a16:creationId xmlns:a16="http://schemas.microsoft.com/office/drawing/2014/main" id="{E053A0A3-A295-496E-9E55-3AD224588806}"/>
              </a:ext>
            </a:extLst>
          </p:cNvPr>
          <p:cNvSpPr>
            <a:spLocks noGrp="1"/>
          </p:cNvSpPr>
          <p:nvPr>
            <p:ph type="sldNum" sz="quarter" idx="4"/>
          </p:nvPr>
        </p:nvSpPr>
        <p:spPr/>
        <p:txBody>
          <a:bodyPr/>
          <a:lstStyle/>
          <a:p>
            <a:pPr defTabSz="609585"/>
            <a:fld id="{24791E93-A2B7-0848-BDB4-10A6DF01D9B6}" type="slidenum">
              <a:rPr lang="en-US">
                <a:solidFill>
                  <a:srgbClr val="333F48"/>
                </a:solidFill>
              </a:rPr>
              <a:pPr defTabSz="609585"/>
              <a:t>8</a:t>
            </a:fld>
            <a:endParaRPr lang="en-US" dirty="0">
              <a:solidFill>
                <a:srgbClr val="333F48"/>
              </a:solidFill>
            </a:endParaRPr>
          </a:p>
        </p:txBody>
      </p:sp>
      <p:pic>
        <p:nvPicPr>
          <p:cNvPr id="9" name="Content Placeholder 8">
            <a:extLst>
              <a:ext uri="{FF2B5EF4-FFF2-40B4-BE49-F238E27FC236}">
                <a16:creationId xmlns:a16="http://schemas.microsoft.com/office/drawing/2014/main" id="{11AACFB9-B185-443A-9D6F-CA0CDA1590DE}"/>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8825072" y="577849"/>
            <a:ext cx="1780817" cy="2737055"/>
          </a:xfrm>
          <a:prstGeom prst="rect">
            <a:avLst/>
          </a:prstGeom>
        </p:spPr>
      </p:pic>
      <p:pic>
        <p:nvPicPr>
          <p:cNvPr id="5" name="Content Placeholder 5" descr="A picture containing plant, tree&#10;&#10;Description automatically generated">
            <a:extLst>
              <a:ext uri="{FF2B5EF4-FFF2-40B4-BE49-F238E27FC236}">
                <a16:creationId xmlns:a16="http://schemas.microsoft.com/office/drawing/2014/main" id="{1F51B435-48B1-49B5-97A1-84943929D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084" y="1092223"/>
            <a:ext cx="2071528" cy="3103333"/>
          </a:xfrm>
          <a:prstGeom prst="rect">
            <a:avLst/>
          </a:prstGeom>
        </p:spPr>
      </p:pic>
      <p:pic>
        <p:nvPicPr>
          <p:cNvPr id="6" name="Picture 5">
            <a:extLst>
              <a:ext uri="{FF2B5EF4-FFF2-40B4-BE49-F238E27FC236}">
                <a16:creationId xmlns:a16="http://schemas.microsoft.com/office/drawing/2014/main" id="{431BC8AE-B796-4B9B-A55E-1FAE2D3B0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084" y="4346090"/>
            <a:ext cx="2071528" cy="2234841"/>
          </a:xfrm>
          <a:prstGeom prst="rect">
            <a:avLst/>
          </a:prstGeom>
        </p:spPr>
      </p:pic>
      <p:sp>
        <p:nvSpPr>
          <p:cNvPr id="10" name="TextBox 9">
            <a:extLst>
              <a:ext uri="{FF2B5EF4-FFF2-40B4-BE49-F238E27FC236}">
                <a16:creationId xmlns:a16="http://schemas.microsoft.com/office/drawing/2014/main" id="{FC8C2DF5-A0DA-4CF2-9C5A-8F875AF159D6}"/>
              </a:ext>
            </a:extLst>
          </p:cNvPr>
          <p:cNvSpPr txBox="1"/>
          <p:nvPr/>
        </p:nvSpPr>
        <p:spPr>
          <a:xfrm>
            <a:off x="10638521" y="1375363"/>
            <a:ext cx="1681787" cy="543867"/>
          </a:xfrm>
          <a:prstGeom prst="rect">
            <a:avLst/>
          </a:prstGeom>
          <a:noFill/>
        </p:spPr>
        <p:txBody>
          <a:bodyPr wrap="square" rtlCol="0">
            <a:spAutoFit/>
          </a:bodyPr>
          <a:lstStyle/>
          <a:p>
            <a:pPr defTabSz="609585"/>
            <a:r>
              <a:rPr lang="en-US" sz="1467" dirty="0">
                <a:solidFill>
                  <a:srgbClr val="2C2A29"/>
                </a:solidFill>
                <a:latin typeface="Arial"/>
              </a:rPr>
              <a:t>Find Maxima = nuclei count</a:t>
            </a:r>
          </a:p>
        </p:txBody>
      </p:sp>
      <p:pic>
        <p:nvPicPr>
          <p:cNvPr id="11" name="Picture 10">
            <a:extLst>
              <a:ext uri="{FF2B5EF4-FFF2-40B4-BE49-F238E27FC236}">
                <a16:creationId xmlns:a16="http://schemas.microsoft.com/office/drawing/2014/main" id="{4E0E0883-6B6C-4BB3-BCE6-F74C66B5ED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5072" y="3523736"/>
            <a:ext cx="1780817" cy="2756416"/>
          </a:xfrm>
          <a:prstGeom prst="rect">
            <a:avLst/>
          </a:prstGeom>
        </p:spPr>
      </p:pic>
      <p:sp>
        <p:nvSpPr>
          <p:cNvPr id="12" name="TextBox 11">
            <a:extLst>
              <a:ext uri="{FF2B5EF4-FFF2-40B4-BE49-F238E27FC236}">
                <a16:creationId xmlns:a16="http://schemas.microsoft.com/office/drawing/2014/main" id="{155AA8CF-71E4-4714-8F10-B6AE2C622200}"/>
              </a:ext>
            </a:extLst>
          </p:cNvPr>
          <p:cNvSpPr txBox="1"/>
          <p:nvPr/>
        </p:nvSpPr>
        <p:spPr>
          <a:xfrm>
            <a:off x="10605888" y="3991457"/>
            <a:ext cx="1681787" cy="769634"/>
          </a:xfrm>
          <a:prstGeom prst="rect">
            <a:avLst/>
          </a:prstGeom>
          <a:noFill/>
        </p:spPr>
        <p:txBody>
          <a:bodyPr wrap="square" rtlCol="0">
            <a:spAutoFit/>
          </a:bodyPr>
          <a:lstStyle/>
          <a:p>
            <a:pPr defTabSz="609585"/>
            <a:r>
              <a:rPr lang="en-US" sz="1467" dirty="0">
                <a:solidFill>
                  <a:srgbClr val="2C2A29"/>
                </a:solidFill>
                <a:latin typeface="Arial"/>
              </a:rPr>
              <a:t>Watershed &amp; analyze particles= estimate # cells</a:t>
            </a:r>
          </a:p>
        </p:txBody>
      </p:sp>
      <p:pic>
        <p:nvPicPr>
          <p:cNvPr id="13" name="Picture 12">
            <a:extLst>
              <a:ext uri="{FF2B5EF4-FFF2-40B4-BE49-F238E27FC236}">
                <a16:creationId xmlns:a16="http://schemas.microsoft.com/office/drawing/2014/main" id="{7FF6B337-34EE-4972-A304-C438013D50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3650" y="875547"/>
            <a:ext cx="1477053" cy="2277445"/>
          </a:xfrm>
          <a:prstGeom prst="rect">
            <a:avLst/>
          </a:prstGeom>
        </p:spPr>
      </p:pic>
      <p:pic>
        <p:nvPicPr>
          <p:cNvPr id="14" name="Picture 13">
            <a:extLst>
              <a:ext uri="{FF2B5EF4-FFF2-40B4-BE49-F238E27FC236}">
                <a16:creationId xmlns:a16="http://schemas.microsoft.com/office/drawing/2014/main" id="{1F288638-CC49-4920-8EC5-95455EE34E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80280" y="3239731"/>
            <a:ext cx="1457096" cy="2234843"/>
          </a:xfrm>
          <a:prstGeom prst="rect">
            <a:avLst/>
          </a:prstGeom>
        </p:spPr>
      </p:pic>
      <p:sp>
        <p:nvSpPr>
          <p:cNvPr id="15" name="Arrow: Right 14">
            <a:extLst>
              <a:ext uri="{FF2B5EF4-FFF2-40B4-BE49-F238E27FC236}">
                <a16:creationId xmlns:a16="http://schemas.microsoft.com/office/drawing/2014/main" id="{C7B1DC41-7D7E-4A06-B33A-BCBCD6C1F91B}"/>
              </a:ext>
            </a:extLst>
          </p:cNvPr>
          <p:cNvSpPr/>
          <p:nvPr/>
        </p:nvSpPr>
        <p:spPr>
          <a:xfrm>
            <a:off x="3312287" y="3143065"/>
            <a:ext cx="457192" cy="1278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Arial"/>
            </a:endParaRPr>
          </a:p>
        </p:txBody>
      </p:sp>
      <p:sp>
        <p:nvSpPr>
          <p:cNvPr id="16" name="TextBox 15">
            <a:extLst>
              <a:ext uri="{FF2B5EF4-FFF2-40B4-BE49-F238E27FC236}">
                <a16:creationId xmlns:a16="http://schemas.microsoft.com/office/drawing/2014/main" id="{408DC712-C595-4C9C-86D4-59815B0531D8}"/>
              </a:ext>
            </a:extLst>
          </p:cNvPr>
          <p:cNvSpPr txBox="1"/>
          <p:nvPr/>
        </p:nvSpPr>
        <p:spPr>
          <a:xfrm>
            <a:off x="3416634" y="5561313"/>
            <a:ext cx="2920333" cy="995401"/>
          </a:xfrm>
          <a:prstGeom prst="rect">
            <a:avLst/>
          </a:prstGeom>
          <a:noFill/>
        </p:spPr>
        <p:txBody>
          <a:bodyPr wrap="square" rtlCol="0">
            <a:spAutoFit/>
          </a:bodyPr>
          <a:lstStyle/>
          <a:p>
            <a:pPr defTabSz="609585"/>
            <a:r>
              <a:rPr lang="en-US" sz="1467" dirty="0">
                <a:solidFill>
                  <a:srgbClr val="2C2A29"/>
                </a:solidFill>
                <a:latin typeface="Arial"/>
              </a:rPr>
              <a:t>-Color Deconvolution2</a:t>
            </a:r>
          </a:p>
          <a:p>
            <a:pPr defTabSz="609585"/>
            <a:r>
              <a:rPr lang="en-US" sz="1467" dirty="0">
                <a:solidFill>
                  <a:srgbClr val="2C2A29"/>
                </a:solidFill>
                <a:latin typeface="Arial"/>
              </a:rPr>
              <a:t>-invert </a:t>
            </a:r>
          </a:p>
          <a:p>
            <a:pPr marL="609585" lvl="1" defTabSz="609585"/>
            <a:r>
              <a:rPr lang="en-US" sz="1467" dirty="0">
                <a:solidFill>
                  <a:srgbClr val="2C2A29"/>
                </a:solidFill>
                <a:latin typeface="Arial"/>
              </a:rPr>
              <a:t>-Gaussian blur</a:t>
            </a:r>
          </a:p>
          <a:p>
            <a:pPr marL="609585" lvl="1" defTabSz="609585"/>
            <a:r>
              <a:rPr lang="en-US" sz="1467" dirty="0">
                <a:solidFill>
                  <a:srgbClr val="2C2A29"/>
                </a:solidFill>
                <a:latin typeface="Arial"/>
              </a:rPr>
              <a:t>-binary mask</a:t>
            </a:r>
          </a:p>
        </p:txBody>
      </p:sp>
      <p:pic>
        <p:nvPicPr>
          <p:cNvPr id="17" name="Picture 16">
            <a:extLst>
              <a:ext uri="{FF2B5EF4-FFF2-40B4-BE49-F238E27FC236}">
                <a16:creationId xmlns:a16="http://schemas.microsoft.com/office/drawing/2014/main" id="{655535D3-0589-4A5E-900B-D19FDA40B5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83076" y="885785"/>
            <a:ext cx="1449955" cy="2256968"/>
          </a:xfrm>
          <a:prstGeom prst="rect">
            <a:avLst/>
          </a:prstGeom>
        </p:spPr>
      </p:pic>
      <p:pic>
        <p:nvPicPr>
          <p:cNvPr id="18" name="Picture 17">
            <a:extLst>
              <a:ext uri="{FF2B5EF4-FFF2-40B4-BE49-F238E27FC236}">
                <a16:creationId xmlns:a16="http://schemas.microsoft.com/office/drawing/2014/main" id="{AB8E7174-B0FE-4405-A4BE-FDD3C8F046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7560" y="3234925"/>
            <a:ext cx="1457097" cy="2239648"/>
          </a:xfrm>
          <a:prstGeom prst="rect">
            <a:avLst/>
          </a:prstGeom>
        </p:spPr>
      </p:pic>
      <p:pic>
        <p:nvPicPr>
          <p:cNvPr id="19" name="Picture 18">
            <a:extLst>
              <a:ext uri="{FF2B5EF4-FFF2-40B4-BE49-F238E27FC236}">
                <a16:creationId xmlns:a16="http://schemas.microsoft.com/office/drawing/2014/main" id="{9CA75E00-2FCC-431D-80DF-617A367DA0B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02492" y="3217605"/>
            <a:ext cx="1461401" cy="2256968"/>
          </a:xfrm>
          <a:prstGeom prst="rect">
            <a:avLst/>
          </a:prstGeom>
        </p:spPr>
      </p:pic>
    </p:spTree>
    <p:extLst>
      <p:ext uri="{BB962C8B-B14F-4D97-AF65-F5344CB8AC3E}">
        <p14:creationId xmlns:p14="http://schemas.microsoft.com/office/powerpoint/2010/main" val="294838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B69568-5EE2-4F76-9C6C-93216E6417CE}"/>
              </a:ext>
            </a:extLst>
          </p:cNvPr>
          <p:cNvSpPr>
            <a:spLocks noGrp="1"/>
          </p:cNvSpPr>
          <p:nvPr>
            <p:ph type="sldNum" sz="quarter" idx="10"/>
          </p:nvPr>
        </p:nvSpPr>
        <p:spPr>
          <a:xfrm>
            <a:off x="7773292" y="3105611"/>
            <a:ext cx="2844800" cy="365125"/>
          </a:xfrm>
        </p:spPr>
        <p:txBody>
          <a:bodyPr/>
          <a:lstStyle/>
          <a:p>
            <a:fld id="{24791E93-A2B7-0848-BDB4-10A6DF01D9B6}" type="slidenum">
              <a:rPr lang="en-US" smtClean="0">
                <a:solidFill>
                  <a:srgbClr val="333F48"/>
                </a:solidFill>
              </a:rPr>
              <a:pPr/>
              <a:t>9</a:t>
            </a:fld>
            <a:endParaRPr lang="en-US" dirty="0">
              <a:solidFill>
                <a:srgbClr val="333F48"/>
              </a:solidFill>
            </a:endParaRPr>
          </a:p>
        </p:txBody>
      </p:sp>
      <p:sp>
        <p:nvSpPr>
          <p:cNvPr id="2" name="Title 1">
            <a:extLst>
              <a:ext uri="{FF2B5EF4-FFF2-40B4-BE49-F238E27FC236}">
                <a16:creationId xmlns:a16="http://schemas.microsoft.com/office/drawing/2014/main" id="{571A18C9-248D-4888-813D-ACCBF0FCDA35}"/>
              </a:ext>
            </a:extLst>
          </p:cNvPr>
          <p:cNvSpPr>
            <a:spLocks noGrp="1"/>
          </p:cNvSpPr>
          <p:nvPr>
            <p:ph type="title" idx="4294967295"/>
          </p:nvPr>
        </p:nvSpPr>
        <p:spPr>
          <a:xfrm>
            <a:off x="269400" y="142849"/>
            <a:ext cx="11920396" cy="1143000"/>
          </a:xfrm>
        </p:spPr>
        <p:txBody>
          <a:bodyPr anchor="t"/>
          <a:lstStyle/>
          <a:p>
            <a:r>
              <a:rPr lang="en-US" sz="2800" dirty="0"/>
              <a:t>Representative ROIs taken from each animal used for image scoring</a:t>
            </a:r>
          </a:p>
        </p:txBody>
      </p:sp>
      <p:pic>
        <p:nvPicPr>
          <p:cNvPr id="6" name="Content Placeholder 5" descr="A picture containing blue&#10;&#10;Description automatically generated">
            <a:extLst>
              <a:ext uri="{FF2B5EF4-FFF2-40B4-BE49-F238E27FC236}">
                <a16:creationId xmlns:a16="http://schemas.microsoft.com/office/drawing/2014/main" id="{CCAE0871-13A5-42CE-87A0-E7CF8EB36871}"/>
              </a:ext>
            </a:extLst>
          </p:cNvPr>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32" t="928" r="6484" b="1855"/>
          <a:stretch/>
        </p:blipFill>
        <p:spPr>
          <a:xfrm>
            <a:off x="75057" y="1004047"/>
            <a:ext cx="1970088" cy="1974850"/>
          </a:xfrm>
        </p:spPr>
      </p:pic>
      <p:pic>
        <p:nvPicPr>
          <p:cNvPr id="8" name="Picture 7" descr="Background pattern&#10;&#10;Description automatically generated">
            <a:extLst>
              <a:ext uri="{FF2B5EF4-FFF2-40B4-BE49-F238E27FC236}">
                <a16:creationId xmlns:a16="http://schemas.microsoft.com/office/drawing/2014/main" id="{EE6F0EF3-B177-4999-BA76-6CBAF62D8988}"/>
              </a:ext>
            </a:extLst>
          </p:cNvPr>
          <p:cNvPicPr>
            <a:picLocks noChangeAspect="1"/>
          </p:cNvPicPr>
          <p:nvPr/>
        </p:nvPicPr>
        <p:blipFill rotWithShape="1">
          <a:blip r:embed="rId3">
            <a:extLst>
              <a:ext uri="{28A0092B-C50C-407E-A947-70E740481C1C}">
                <a14:useLocalDpi xmlns:a14="http://schemas.microsoft.com/office/drawing/2010/main" val="0"/>
              </a:ext>
            </a:extLst>
          </a:blip>
          <a:srcRect l="4132" t="10885"/>
          <a:stretch/>
        </p:blipFill>
        <p:spPr>
          <a:xfrm>
            <a:off x="2125147" y="1004047"/>
            <a:ext cx="1969761" cy="1975345"/>
          </a:xfrm>
          <a:prstGeom prst="rect">
            <a:avLst/>
          </a:prstGeom>
        </p:spPr>
      </p:pic>
      <p:pic>
        <p:nvPicPr>
          <p:cNvPr id="10" name="Picture 9">
            <a:extLst>
              <a:ext uri="{FF2B5EF4-FFF2-40B4-BE49-F238E27FC236}">
                <a16:creationId xmlns:a16="http://schemas.microsoft.com/office/drawing/2014/main" id="{472989F7-4F2E-4451-909B-4D3EE84D774C}"/>
              </a:ext>
            </a:extLst>
          </p:cNvPr>
          <p:cNvPicPr>
            <a:picLocks noChangeAspect="1"/>
          </p:cNvPicPr>
          <p:nvPr/>
        </p:nvPicPr>
        <p:blipFill rotWithShape="1">
          <a:blip r:embed="rId4">
            <a:extLst>
              <a:ext uri="{28A0092B-C50C-407E-A947-70E740481C1C}">
                <a14:useLocalDpi xmlns:a14="http://schemas.microsoft.com/office/drawing/2010/main" val="0"/>
              </a:ext>
            </a:extLst>
          </a:blip>
          <a:srcRect l="558" t="3776"/>
          <a:stretch/>
        </p:blipFill>
        <p:spPr>
          <a:xfrm>
            <a:off x="4174910" y="1004047"/>
            <a:ext cx="1875412" cy="1975346"/>
          </a:xfrm>
          <a:prstGeom prst="rect">
            <a:avLst/>
          </a:prstGeom>
        </p:spPr>
      </p:pic>
      <p:pic>
        <p:nvPicPr>
          <p:cNvPr id="12" name="Picture 11" descr="Background pattern&#10;&#10;Description automatically generated">
            <a:extLst>
              <a:ext uri="{FF2B5EF4-FFF2-40B4-BE49-F238E27FC236}">
                <a16:creationId xmlns:a16="http://schemas.microsoft.com/office/drawing/2014/main" id="{C23EE06B-BCBC-428D-BBCF-DAC6CA336DE1}"/>
              </a:ext>
            </a:extLst>
          </p:cNvPr>
          <p:cNvPicPr>
            <a:picLocks noChangeAspect="1"/>
          </p:cNvPicPr>
          <p:nvPr/>
        </p:nvPicPr>
        <p:blipFill rotWithShape="1">
          <a:blip r:embed="rId5">
            <a:extLst>
              <a:ext uri="{28A0092B-C50C-407E-A947-70E740481C1C}">
                <a14:useLocalDpi xmlns:a14="http://schemas.microsoft.com/office/drawing/2010/main" val="0"/>
              </a:ext>
            </a:extLst>
          </a:blip>
          <a:srcRect r="136" b="32409"/>
          <a:stretch/>
        </p:blipFill>
        <p:spPr>
          <a:xfrm>
            <a:off x="6130324" y="1004047"/>
            <a:ext cx="1971938" cy="1971828"/>
          </a:xfrm>
          <a:prstGeom prst="rect">
            <a:avLst/>
          </a:prstGeom>
        </p:spPr>
      </p:pic>
      <p:pic>
        <p:nvPicPr>
          <p:cNvPr id="14" name="Picture 13" descr="A picture containing ground&#10;&#10;Description automatically generated">
            <a:extLst>
              <a:ext uri="{FF2B5EF4-FFF2-40B4-BE49-F238E27FC236}">
                <a16:creationId xmlns:a16="http://schemas.microsoft.com/office/drawing/2014/main" id="{8A70AD74-D598-4596-B860-C3725207EF06}"/>
              </a:ext>
            </a:extLst>
          </p:cNvPr>
          <p:cNvPicPr>
            <a:picLocks noChangeAspect="1"/>
          </p:cNvPicPr>
          <p:nvPr/>
        </p:nvPicPr>
        <p:blipFill rotWithShape="1">
          <a:blip r:embed="rId6">
            <a:extLst>
              <a:ext uri="{28A0092B-C50C-407E-A947-70E740481C1C}">
                <a14:useLocalDpi xmlns:a14="http://schemas.microsoft.com/office/drawing/2010/main" val="0"/>
              </a:ext>
            </a:extLst>
          </a:blip>
          <a:srcRect t="3803"/>
          <a:stretch/>
        </p:blipFill>
        <p:spPr>
          <a:xfrm>
            <a:off x="8182264" y="1004047"/>
            <a:ext cx="1881146" cy="1971828"/>
          </a:xfrm>
          <a:prstGeom prst="rect">
            <a:avLst/>
          </a:prstGeom>
        </p:spPr>
      </p:pic>
      <p:pic>
        <p:nvPicPr>
          <p:cNvPr id="16" name="Picture 15">
            <a:extLst>
              <a:ext uri="{FF2B5EF4-FFF2-40B4-BE49-F238E27FC236}">
                <a16:creationId xmlns:a16="http://schemas.microsoft.com/office/drawing/2014/main" id="{6C5CEEB5-49DF-4B68-B5B4-D2B1DF0FD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598" y="3105611"/>
            <a:ext cx="1920240" cy="2877452"/>
          </a:xfrm>
          <a:prstGeom prst="rect">
            <a:avLst/>
          </a:prstGeom>
        </p:spPr>
      </p:pic>
      <p:pic>
        <p:nvPicPr>
          <p:cNvPr id="18" name="Picture 17">
            <a:extLst>
              <a:ext uri="{FF2B5EF4-FFF2-40B4-BE49-F238E27FC236}">
                <a16:creationId xmlns:a16="http://schemas.microsoft.com/office/drawing/2014/main" id="{2C757A8C-B3BA-481F-9928-FA3874E7D3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7184" y="3105611"/>
            <a:ext cx="1920240" cy="2899692"/>
          </a:xfrm>
          <a:prstGeom prst="rect">
            <a:avLst/>
          </a:prstGeom>
        </p:spPr>
      </p:pic>
      <p:pic>
        <p:nvPicPr>
          <p:cNvPr id="20" name="Picture 19">
            <a:extLst>
              <a:ext uri="{FF2B5EF4-FFF2-40B4-BE49-F238E27FC236}">
                <a16:creationId xmlns:a16="http://schemas.microsoft.com/office/drawing/2014/main" id="{37B5FFCE-5A94-4B49-B96D-205259782E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1304" y="3105611"/>
            <a:ext cx="1920240" cy="2827242"/>
          </a:xfrm>
          <a:prstGeom prst="rect">
            <a:avLst/>
          </a:prstGeom>
        </p:spPr>
      </p:pic>
      <p:pic>
        <p:nvPicPr>
          <p:cNvPr id="22" name="Picture 21" descr="A picture containing rock&#10;&#10;Description automatically generated">
            <a:extLst>
              <a:ext uri="{FF2B5EF4-FFF2-40B4-BE49-F238E27FC236}">
                <a16:creationId xmlns:a16="http://schemas.microsoft.com/office/drawing/2014/main" id="{C58A1369-8D13-40F9-91BC-1936E85FE5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8357" y="3105611"/>
            <a:ext cx="1920240" cy="2899095"/>
          </a:xfrm>
          <a:prstGeom prst="rect">
            <a:avLst/>
          </a:prstGeom>
        </p:spPr>
      </p:pic>
      <p:pic>
        <p:nvPicPr>
          <p:cNvPr id="24" name="Picture 23">
            <a:extLst>
              <a:ext uri="{FF2B5EF4-FFF2-40B4-BE49-F238E27FC236}">
                <a16:creationId xmlns:a16="http://schemas.microsoft.com/office/drawing/2014/main" id="{8B618007-4203-49BD-A016-FED3F463D470}"/>
              </a:ext>
            </a:extLst>
          </p:cNvPr>
          <p:cNvPicPr>
            <a:picLocks noChangeAspect="1"/>
          </p:cNvPicPr>
          <p:nvPr/>
        </p:nvPicPr>
        <p:blipFill rotWithShape="1">
          <a:blip r:embed="rId11">
            <a:extLst>
              <a:ext uri="{28A0092B-C50C-407E-A947-70E740481C1C}">
                <a14:useLocalDpi xmlns:a14="http://schemas.microsoft.com/office/drawing/2010/main" val="0"/>
              </a:ext>
            </a:extLst>
          </a:blip>
          <a:srcRect l="-89" r="-1" b="31106"/>
          <a:stretch/>
        </p:blipFill>
        <p:spPr>
          <a:xfrm>
            <a:off x="10143410" y="1004047"/>
            <a:ext cx="1941240" cy="1971828"/>
          </a:xfrm>
          <a:prstGeom prst="rect">
            <a:avLst/>
          </a:prstGeom>
        </p:spPr>
      </p:pic>
      <p:pic>
        <p:nvPicPr>
          <p:cNvPr id="26" name="Picture 25">
            <a:extLst>
              <a:ext uri="{FF2B5EF4-FFF2-40B4-BE49-F238E27FC236}">
                <a16:creationId xmlns:a16="http://schemas.microsoft.com/office/drawing/2014/main" id="{D0E89F76-8ECB-436C-98A3-7089412277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6357" y="3105611"/>
            <a:ext cx="1920240" cy="2876384"/>
          </a:xfrm>
          <a:prstGeom prst="rect">
            <a:avLst/>
          </a:prstGeom>
        </p:spPr>
      </p:pic>
      <p:pic>
        <p:nvPicPr>
          <p:cNvPr id="28" name="Picture 27">
            <a:extLst>
              <a:ext uri="{FF2B5EF4-FFF2-40B4-BE49-F238E27FC236}">
                <a16:creationId xmlns:a16="http://schemas.microsoft.com/office/drawing/2014/main" id="{BB54E2DA-6651-43CB-83F2-2CA534E230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3410" y="3105611"/>
            <a:ext cx="1920240" cy="3700010"/>
          </a:xfrm>
          <a:prstGeom prst="rect">
            <a:avLst/>
          </a:prstGeom>
        </p:spPr>
      </p:pic>
      <p:sp>
        <p:nvSpPr>
          <p:cNvPr id="29" name="TextBox 28">
            <a:extLst>
              <a:ext uri="{FF2B5EF4-FFF2-40B4-BE49-F238E27FC236}">
                <a16:creationId xmlns:a16="http://schemas.microsoft.com/office/drawing/2014/main" id="{4D3D51EF-B6BD-480F-AB37-55429D7756EE}"/>
              </a:ext>
            </a:extLst>
          </p:cNvPr>
          <p:cNvSpPr txBox="1"/>
          <p:nvPr/>
        </p:nvSpPr>
        <p:spPr>
          <a:xfrm>
            <a:off x="24563" y="679829"/>
            <a:ext cx="4070345" cy="369332"/>
          </a:xfrm>
          <a:prstGeom prst="rect">
            <a:avLst/>
          </a:prstGeom>
          <a:noFill/>
        </p:spPr>
        <p:txBody>
          <a:bodyPr wrap="none" rtlCol="0">
            <a:spAutoFit/>
          </a:bodyPr>
          <a:lstStyle/>
          <a:p>
            <a:r>
              <a:rPr lang="en-US" dirty="0"/>
              <a:t>Control DNMT1 c20/T2 injected group</a:t>
            </a:r>
          </a:p>
        </p:txBody>
      </p:sp>
      <p:sp>
        <p:nvSpPr>
          <p:cNvPr id="30" name="TextBox 29">
            <a:extLst>
              <a:ext uri="{FF2B5EF4-FFF2-40B4-BE49-F238E27FC236}">
                <a16:creationId xmlns:a16="http://schemas.microsoft.com/office/drawing/2014/main" id="{BD06CF83-A401-4274-BA0E-FE61ACCE9971}"/>
              </a:ext>
            </a:extLst>
          </p:cNvPr>
          <p:cNvSpPr txBox="1"/>
          <p:nvPr/>
        </p:nvSpPr>
        <p:spPr>
          <a:xfrm>
            <a:off x="75057" y="5924615"/>
            <a:ext cx="3172663" cy="369332"/>
          </a:xfrm>
          <a:prstGeom prst="rect">
            <a:avLst/>
          </a:prstGeom>
          <a:noFill/>
        </p:spPr>
        <p:txBody>
          <a:bodyPr wrap="none" rtlCol="0">
            <a:spAutoFit/>
          </a:bodyPr>
          <a:lstStyle/>
          <a:p>
            <a:r>
              <a:rPr lang="en-US" dirty="0" err="1"/>
              <a:t>mTmG</a:t>
            </a:r>
            <a:r>
              <a:rPr lang="en-US" dirty="0"/>
              <a:t> c20/T2 injected group</a:t>
            </a:r>
          </a:p>
        </p:txBody>
      </p:sp>
      <p:sp>
        <p:nvSpPr>
          <p:cNvPr id="31" name="TextBox 30">
            <a:extLst>
              <a:ext uri="{FF2B5EF4-FFF2-40B4-BE49-F238E27FC236}">
                <a16:creationId xmlns:a16="http://schemas.microsoft.com/office/drawing/2014/main" id="{591D2E52-4D30-42E1-8DF9-8600E05C6B0D}"/>
              </a:ext>
            </a:extLst>
          </p:cNvPr>
          <p:cNvSpPr txBox="1"/>
          <p:nvPr/>
        </p:nvSpPr>
        <p:spPr>
          <a:xfrm>
            <a:off x="4481522" y="6293947"/>
            <a:ext cx="1762021" cy="369332"/>
          </a:xfrm>
          <a:prstGeom prst="rect">
            <a:avLst/>
          </a:prstGeom>
          <a:noFill/>
        </p:spPr>
        <p:txBody>
          <a:bodyPr wrap="none" rtlCol="0">
            <a:spAutoFit/>
          </a:bodyPr>
          <a:lstStyle/>
          <a:p>
            <a:r>
              <a:rPr lang="en-US" dirty="0"/>
              <a:t>H-DAB staining</a:t>
            </a:r>
          </a:p>
        </p:txBody>
      </p:sp>
    </p:spTree>
    <p:extLst>
      <p:ext uri="{BB962C8B-B14F-4D97-AF65-F5344CB8AC3E}">
        <p14:creationId xmlns:p14="http://schemas.microsoft.com/office/powerpoint/2010/main" val="856269402"/>
      </p:ext>
    </p:extLst>
  </p:cSld>
  <p:clrMapOvr>
    <a:masterClrMapping/>
  </p:clrMapOvr>
</p:sld>
</file>

<file path=ppt/theme/theme1.xml><?xml version="1.0" encoding="utf-8"?>
<a:theme xmlns:a="http://schemas.openxmlformats.org/drawingml/2006/main" name="2_Powerpoint_Template_16x9">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_Template_16x9">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Powerpoint_Template_16x9">
  <a:themeElements>
    <a:clrScheme name="Custom 4">
      <a:dk1>
        <a:srgbClr val="2C2A29"/>
      </a:dk1>
      <a:lt1>
        <a:sysClr val="window" lastClr="FFFFFF"/>
      </a:lt1>
      <a:dk2>
        <a:srgbClr val="333F48"/>
      </a:dk2>
      <a:lt2>
        <a:srgbClr val="A2AAAD"/>
      </a:lt2>
      <a:accent1>
        <a:srgbClr val="0085CA"/>
      </a:accent1>
      <a:accent2>
        <a:srgbClr val="002D72"/>
      </a:accent2>
      <a:accent3>
        <a:srgbClr val="F1C400"/>
      </a:accent3>
      <a:accent4>
        <a:srgbClr val="DC582A"/>
      </a:accent4>
      <a:accent5>
        <a:srgbClr val="8A1B61"/>
      </a:accent5>
      <a:accent6>
        <a:srgbClr val="005151"/>
      </a:accent6>
      <a:hlink>
        <a:srgbClr val="0085CA"/>
      </a:hlink>
      <a:folHlink>
        <a:srgbClr val="D0D3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6B0B740ECD7F418164696BD5D45C61" ma:contentTypeVersion="16" ma:contentTypeDescription="Create a new document." ma:contentTypeScope="" ma:versionID="a5c5d7a47d49c3a9e8877a8f98704af3">
  <xsd:schema xmlns:xsd="http://www.w3.org/2001/XMLSchema" xmlns:xs="http://www.w3.org/2001/XMLSchema" xmlns:p="http://schemas.microsoft.com/office/2006/metadata/properties" xmlns:ns2="1ede3b14-c407-4f78-a408-31a7f74c0476" xmlns:ns3="6d9280eb-d935-48c4-a9fd-fd18a0df2635" targetNamespace="http://schemas.microsoft.com/office/2006/metadata/properties" ma:root="true" ma:fieldsID="010a9214fda009d5579bf84dd4bef4df" ns2:_="" ns3:_="">
    <xsd:import namespace="1ede3b14-c407-4f78-a408-31a7f74c0476"/>
    <xsd:import namespace="6d9280eb-d935-48c4-a9fd-fd18a0df26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de3b14-c407-4f78-a408-31a7f74c04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dff210b-1a75-4f95-bf42-e73e2711a7ca"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9280eb-d935-48c4-a9fd-fd18a0df263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1c67233-d297-4e01-a813-c986068440d3}" ma:internalName="TaxCatchAll" ma:showField="CatchAllData" ma:web="6d9280eb-d935-48c4-a9fd-fd18a0df26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de3b14-c407-4f78-a408-31a7f74c0476">
      <Terms xmlns="http://schemas.microsoft.com/office/infopath/2007/PartnerControls"/>
    </lcf76f155ced4ddcb4097134ff3c332f>
    <TaxCatchAll xmlns="6d9280eb-d935-48c4-a9fd-fd18a0df2635" xsi:nil="true"/>
  </documentManagement>
</p:properties>
</file>

<file path=customXml/itemProps1.xml><?xml version="1.0" encoding="utf-8"?>
<ds:datastoreItem xmlns:ds="http://schemas.openxmlformats.org/officeDocument/2006/customXml" ds:itemID="{5E075EEF-8FB3-45F1-8A8B-9AD40C6B762B}"/>
</file>

<file path=customXml/itemProps2.xml><?xml version="1.0" encoding="utf-8"?>
<ds:datastoreItem xmlns:ds="http://schemas.openxmlformats.org/officeDocument/2006/customXml" ds:itemID="{1F2079BA-EC77-4368-AABC-374C95878160}"/>
</file>

<file path=customXml/itemProps3.xml><?xml version="1.0" encoding="utf-8"?>
<ds:datastoreItem xmlns:ds="http://schemas.openxmlformats.org/officeDocument/2006/customXml" ds:itemID="{D5A7F4C3-9726-469C-A48C-1942BFF0AD47}"/>
</file>

<file path=docProps/app.xml><?xml version="1.0" encoding="utf-8"?>
<Properties xmlns="http://schemas.openxmlformats.org/officeDocument/2006/extended-properties" xmlns:vt="http://schemas.openxmlformats.org/officeDocument/2006/docPropsVTypes">
  <TotalTime>880</TotalTime>
  <Words>779</Words>
  <Application>Microsoft Office PowerPoint</Application>
  <PresentationFormat>Widescreen</PresentationFormat>
  <Paragraphs>124</Paragraphs>
  <Slides>11</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Arial</vt:lpstr>
      <vt:lpstr>Calibri</vt:lpstr>
      <vt:lpstr>Courier New</vt:lpstr>
      <vt:lpstr>Symbol</vt:lpstr>
      <vt:lpstr>2_Powerpoint_Template_16x9</vt:lpstr>
      <vt:lpstr>Powerpoint_Template_16x9</vt:lpstr>
      <vt:lpstr>4_Powerpoint_Template_16x9</vt:lpstr>
      <vt:lpstr>Sontheimer Delivery Validation Study Report</vt:lpstr>
      <vt:lpstr>Sontheimer Validation Summary Report</vt:lpstr>
      <vt:lpstr>Sontheimer Project Overview and Changes</vt:lpstr>
      <vt:lpstr>Sontheimer Testing Plan </vt:lpstr>
      <vt:lpstr>PowerPoint Presentation</vt:lpstr>
      <vt:lpstr>PowerPoint Presentation</vt:lpstr>
      <vt:lpstr>PowerPoint Presentation</vt:lpstr>
      <vt:lpstr>Image Analysis- Sontheimer</vt:lpstr>
      <vt:lpstr>Representative ROIs taken from each animal used for image scoring</vt:lpstr>
      <vt:lpstr>Robust editing observed with mTmG-targeting modified guide RNA vs control in striatum</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Gong Delivery Validation Study Report</dc:title>
  <dc:creator>Kathy Snow</dc:creator>
  <cp:lastModifiedBy>Kathy Snow</cp:lastModifiedBy>
  <cp:revision>47</cp:revision>
  <dcterms:created xsi:type="dcterms:W3CDTF">2021-05-20T00:34:42Z</dcterms:created>
  <dcterms:modified xsi:type="dcterms:W3CDTF">2021-05-20T15:27:02Z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0x010100176B0B740ECD7F418164696BD5D45C61</vt:lpwstr>
  </property>
</Properties>
</file>