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56" r:id="rId2"/>
    <p:sldId id="257" r:id="rId3"/>
  </p:sldIdLst>
  <p:sldSz cx="182880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003" autoAdjust="0"/>
  </p:normalViewPr>
  <p:slideViewPr>
    <p:cSldViewPr snapToGrid="0">
      <p:cViewPr>
        <p:scale>
          <a:sx n="25" d="100"/>
          <a:sy n="25" d="100"/>
        </p:scale>
        <p:origin x="165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B597-44FE-4BB5-BE07-E05AFBCF999B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3888" y="1143000"/>
            <a:ext cx="5610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C8A9B-24B0-41B4-9812-CA676003F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Representative confocal image to confirm brain gene editing in male Ai9 mouse (mouse #C1R) with FUS array. (A) 10x whole coronal section image (section C1R5-5-3) to confirm Tomato activation only at the FUS-targeted site but not at the control site. The 1,200 um2 region of interest (ROI) with 20x magnification at (B) FUS-targeted and (C) control sites for neuron editing efficiency determination.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C8A9B-24B0-41B4-9812-CA676003F5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3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Representative confocal image to confirm brain gene editing in female Ai9 mouse (mouse #C2B) with FUS array. (A) 10x whole section confocal image (section C2B5-5-2) to confirm Tomato activation only at the FUS-targeted site but not at the control site. </a:t>
            </a:r>
            <a:r>
              <a:rPr lang="en-US"/>
              <a:t>The 1,200 </a:t>
            </a:r>
            <a:r>
              <a:rPr lang="en-US" dirty="0"/>
              <a:t>um2 region of interest (ROI) with 20x magnification at (B) FUS-targeted and (C) control sites for neuron editing efficiency determination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C8A9B-24B0-41B4-9812-CA676003F5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5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46133"/>
            <a:ext cx="137160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82989"/>
            <a:ext cx="137160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2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43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35517"/>
            <a:ext cx="394335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35517"/>
            <a:ext cx="1160145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3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07617"/>
            <a:ext cx="1577340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731213"/>
            <a:ext cx="1577340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5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677584"/>
            <a:ext cx="777240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677584"/>
            <a:ext cx="777240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8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35517"/>
            <a:ext cx="1577340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465706"/>
            <a:ext cx="7736681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674110"/>
            <a:ext cx="7736681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465706"/>
            <a:ext cx="7774782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674110"/>
            <a:ext cx="77747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3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70560"/>
            <a:ext cx="5898356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48224"/>
            <a:ext cx="925830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17520"/>
            <a:ext cx="5898356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6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70560"/>
            <a:ext cx="5898356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48224"/>
            <a:ext cx="925830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17520"/>
            <a:ext cx="5898356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3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35517"/>
            <a:ext cx="1577340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677584"/>
            <a:ext cx="1577340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322647"/>
            <a:ext cx="41148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CC3D-6D10-4DCC-B03D-C4FAFAAAA327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322647"/>
            <a:ext cx="61722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322647"/>
            <a:ext cx="411480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8825B-04BB-4A0C-B978-B64C2044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CF69D9E-D4B3-497D-99AC-ADED0B95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5" y="316583"/>
            <a:ext cx="17472650" cy="94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1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9D0A41-D00E-4EAF-A10E-67152A32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3" y="161122"/>
            <a:ext cx="17186114" cy="97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5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AE3D19C1-3471-4EB8-AAE3-968476949A0C}"/>
</file>

<file path=customXml/itemProps2.xml><?xml version="1.0" encoding="utf-8"?>
<ds:datastoreItem xmlns:ds="http://schemas.openxmlformats.org/officeDocument/2006/customXml" ds:itemID="{3892FC78-0FE2-4EC8-80CD-B03BD8D61BD9}"/>
</file>

<file path=customXml/itemProps3.xml><?xml version="1.0" encoding="utf-8"?>
<ds:datastoreItem xmlns:ds="http://schemas.openxmlformats.org/officeDocument/2006/customXml" ds:itemID="{764619AC-D948-4E3B-9DE0-E8319575BE9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157</Words>
  <Application>Microsoft Office PowerPoint</Application>
  <PresentationFormat>Custom</PresentationFormat>
  <Paragraphs>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Yeh-Hsing Lao</dc:creator>
  <cp:lastModifiedBy>Yeh-Hsing Lao</cp:lastModifiedBy>
  <cp:revision>5</cp:revision>
  <dcterms:created xsi:type="dcterms:W3CDTF">2022-04-16T04:06:33Z</dcterms:created>
  <dcterms:modified xsi:type="dcterms:W3CDTF">2022-04-16T04:47:35Z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  <property fmtid="{D5CDD505-2E9C-101B-9397-08002B2CF9AE}" pid="3" name="MediaServiceImageTags">
    <vt:lpwstr/>
  </property>
</Properties>
</file>