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3"/>
  </p:notesMasterIdLst>
  <p:sldIdLst>
    <p:sldId id="2362" r:id="rId2"/>
    <p:sldId id="2382" r:id="rId3"/>
    <p:sldId id="2377" r:id="rId4"/>
    <p:sldId id="2383" r:id="rId5"/>
    <p:sldId id="2384" r:id="rId6"/>
    <p:sldId id="2378" r:id="rId7"/>
    <p:sldId id="256" r:id="rId8"/>
    <p:sldId id="2385" r:id="rId9"/>
    <p:sldId id="260" r:id="rId10"/>
    <p:sldId id="261" r:id="rId11"/>
    <p:sldId id="262"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9561E7A-9052-4DDE-B7BB-18BFAD88CF8E}" v="11" dt="2022-07-26T14:47:35.035"/>
  </p1510:revLst>
</p1510:revInfo>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19" autoAdjust="0"/>
    <p:restoredTop sz="94660"/>
  </p:normalViewPr>
  <p:slideViewPr>
    <p:cSldViewPr snapToGrid="0">
      <p:cViewPr varScale="1">
        <p:scale>
          <a:sx n="67" d="100"/>
          <a:sy n="67" d="100"/>
        </p:scale>
        <p:origin x="456"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customXml" Target="../customXml/item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20"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 Id="rId22"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 Guay" userId="2e2e5239-e986-485b-949e-a4834a0ac758" providerId="ADAL" clId="{69561E7A-9052-4DDE-B7BB-18BFAD88CF8E}"/>
    <pc:docChg chg="undo custSel addSld delSld modSld">
      <pc:chgData name="David Guay" userId="2e2e5239-e986-485b-949e-a4834a0ac758" providerId="ADAL" clId="{69561E7A-9052-4DDE-B7BB-18BFAD88CF8E}" dt="2022-07-27T18:35:48.560" v="64" actId="20577"/>
      <pc:docMkLst>
        <pc:docMk/>
      </pc:docMkLst>
      <pc:sldChg chg="del">
        <pc:chgData name="David Guay" userId="2e2e5239-e986-485b-949e-a4834a0ac758" providerId="ADAL" clId="{69561E7A-9052-4DDE-B7BB-18BFAD88CF8E}" dt="2022-07-26T14:45:20.885" v="4" actId="47"/>
        <pc:sldMkLst>
          <pc:docMk/>
          <pc:sldMk cId="3874025173" sldId="257"/>
        </pc:sldMkLst>
      </pc:sldChg>
      <pc:sldChg chg="modSp mod">
        <pc:chgData name="David Guay" userId="2e2e5239-e986-485b-949e-a4834a0ac758" providerId="ADAL" clId="{69561E7A-9052-4DDE-B7BB-18BFAD88CF8E}" dt="2022-07-27T18:35:48.560" v="64" actId="20577"/>
        <pc:sldMkLst>
          <pc:docMk/>
          <pc:sldMk cId="420079948" sldId="260"/>
        </pc:sldMkLst>
        <pc:spChg chg="mod">
          <ac:chgData name="David Guay" userId="2e2e5239-e986-485b-949e-a4834a0ac758" providerId="ADAL" clId="{69561E7A-9052-4DDE-B7BB-18BFAD88CF8E}" dt="2022-07-27T18:35:48.560" v="64" actId="20577"/>
          <ac:spMkLst>
            <pc:docMk/>
            <pc:sldMk cId="420079948" sldId="260"/>
            <ac:spMk id="14" creationId="{9E2BA312-966D-FE2B-CEEF-4432AB6B1DF7}"/>
          </ac:spMkLst>
        </pc:spChg>
        <pc:spChg chg="mod">
          <ac:chgData name="David Guay" userId="2e2e5239-e986-485b-949e-a4834a0ac758" providerId="ADAL" clId="{69561E7A-9052-4DDE-B7BB-18BFAD88CF8E}" dt="2022-07-26T14:45:35.426" v="12" actId="20577"/>
          <ac:spMkLst>
            <pc:docMk/>
            <pc:sldMk cId="420079948" sldId="260"/>
            <ac:spMk id="15" creationId="{39BA6630-AAE5-4576-F490-322C9F4BC98D}"/>
          </ac:spMkLst>
        </pc:spChg>
      </pc:sldChg>
      <pc:sldChg chg="modSp mod">
        <pc:chgData name="David Guay" userId="2e2e5239-e986-485b-949e-a4834a0ac758" providerId="ADAL" clId="{69561E7A-9052-4DDE-B7BB-18BFAD88CF8E}" dt="2022-07-26T14:45:45.662" v="23" actId="20577"/>
        <pc:sldMkLst>
          <pc:docMk/>
          <pc:sldMk cId="1946235736" sldId="261"/>
        </pc:sldMkLst>
        <pc:spChg chg="mod">
          <ac:chgData name="David Guay" userId="2e2e5239-e986-485b-949e-a4834a0ac758" providerId="ADAL" clId="{69561E7A-9052-4DDE-B7BB-18BFAD88CF8E}" dt="2022-07-26T14:45:45.662" v="23" actId="20577"/>
          <ac:spMkLst>
            <pc:docMk/>
            <pc:sldMk cId="1946235736" sldId="261"/>
            <ac:spMk id="3" creationId="{306A04C2-9A80-0C9E-EAFF-C3FF3A136F02}"/>
          </ac:spMkLst>
        </pc:spChg>
      </pc:sldChg>
      <pc:sldChg chg="modSp mod">
        <pc:chgData name="David Guay" userId="2e2e5239-e986-485b-949e-a4834a0ac758" providerId="ADAL" clId="{69561E7A-9052-4DDE-B7BB-18BFAD88CF8E}" dt="2022-07-26T14:45:57.359" v="34" actId="20577"/>
        <pc:sldMkLst>
          <pc:docMk/>
          <pc:sldMk cId="1107803404" sldId="262"/>
        </pc:sldMkLst>
        <pc:spChg chg="mod">
          <ac:chgData name="David Guay" userId="2e2e5239-e986-485b-949e-a4834a0ac758" providerId="ADAL" clId="{69561E7A-9052-4DDE-B7BB-18BFAD88CF8E}" dt="2022-07-26T14:45:57.359" v="34" actId="20577"/>
          <ac:spMkLst>
            <pc:docMk/>
            <pc:sldMk cId="1107803404" sldId="262"/>
            <ac:spMk id="12" creationId="{D737C5E4-9CD7-DE0A-0D71-6302FD5D5962}"/>
          </ac:spMkLst>
        </pc:spChg>
      </pc:sldChg>
      <pc:sldChg chg="addSp modSp">
        <pc:chgData name="David Guay" userId="2e2e5239-e986-485b-949e-a4834a0ac758" providerId="ADAL" clId="{69561E7A-9052-4DDE-B7BB-18BFAD88CF8E}" dt="2022-07-26T14:47:29.807" v="46"/>
        <pc:sldMkLst>
          <pc:docMk/>
          <pc:sldMk cId="2426252107" sldId="2362"/>
        </pc:sldMkLst>
        <pc:spChg chg="add mod">
          <ac:chgData name="David Guay" userId="2e2e5239-e986-485b-949e-a4834a0ac758" providerId="ADAL" clId="{69561E7A-9052-4DDE-B7BB-18BFAD88CF8E}" dt="2022-07-26T14:47:29.807" v="46"/>
          <ac:spMkLst>
            <pc:docMk/>
            <pc:sldMk cId="2426252107" sldId="2362"/>
            <ac:spMk id="8" creationId="{A60D669F-1114-B1B6-52BE-8B9F7728FCC6}"/>
          </ac:spMkLst>
        </pc:spChg>
      </pc:sldChg>
      <pc:sldChg chg="addSp modSp">
        <pc:chgData name="David Guay" userId="2e2e5239-e986-485b-949e-a4834a0ac758" providerId="ADAL" clId="{69561E7A-9052-4DDE-B7BB-18BFAD88CF8E}" dt="2022-07-26T14:47:31.142" v="47"/>
        <pc:sldMkLst>
          <pc:docMk/>
          <pc:sldMk cId="4164298933" sldId="2377"/>
        </pc:sldMkLst>
        <pc:spChg chg="add mod">
          <ac:chgData name="David Guay" userId="2e2e5239-e986-485b-949e-a4834a0ac758" providerId="ADAL" clId="{69561E7A-9052-4DDE-B7BB-18BFAD88CF8E}" dt="2022-07-26T14:46:56.445" v="38"/>
          <ac:spMkLst>
            <pc:docMk/>
            <pc:sldMk cId="4164298933" sldId="2377"/>
            <ac:spMk id="5" creationId="{8825F354-92C1-4D21-3A62-F6124F522973}"/>
          </ac:spMkLst>
        </pc:spChg>
        <pc:spChg chg="add mod">
          <ac:chgData name="David Guay" userId="2e2e5239-e986-485b-949e-a4834a0ac758" providerId="ADAL" clId="{69561E7A-9052-4DDE-B7BB-18BFAD88CF8E}" dt="2022-07-26T14:47:31.142" v="47"/>
          <ac:spMkLst>
            <pc:docMk/>
            <pc:sldMk cId="4164298933" sldId="2377"/>
            <ac:spMk id="6" creationId="{C9FA6F8A-71E1-470B-3E08-FDC644949440}"/>
          </ac:spMkLst>
        </pc:spChg>
      </pc:sldChg>
      <pc:sldChg chg="addSp delSp modSp mod">
        <pc:chgData name="David Guay" userId="2e2e5239-e986-485b-949e-a4834a0ac758" providerId="ADAL" clId="{69561E7A-9052-4DDE-B7BB-18BFAD88CF8E}" dt="2022-07-27T18:29:58.854" v="52" actId="1076"/>
        <pc:sldMkLst>
          <pc:docMk/>
          <pc:sldMk cId="3837444254" sldId="2378"/>
        </pc:sldMkLst>
        <pc:spChg chg="del">
          <ac:chgData name="David Guay" userId="2e2e5239-e986-485b-949e-a4834a0ac758" providerId="ADAL" clId="{69561E7A-9052-4DDE-B7BB-18BFAD88CF8E}" dt="2022-07-26T14:44:57.013" v="2" actId="478"/>
          <ac:spMkLst>
            <pc:docMk/>
            <pc:sldMk cId="3837444254" sldId="2378"/>
            <ac:spMk id="5" creationId="{3DB47DAA-633D-B73C-84DF-CA027A45FA1D}"/>
          </ac:spMkLst>
        </pc:spChg>
        <pc:spChg chg="add mod">
          <ac:chgData name="David Guay" userId="2e2e5239-e986-485b-949e-a4834a0ac758" providerId="ADAL" clId="{69561E7A-9052-4DDE-B7BB-18BFAD88CF8E}" dt="2022-07-26T14:47:01.094" v="41"/>
          <ac:spMkLst>
            <pc:docMk/>
            <pc:sldMk cId="3837444254" sldId="2378"/>
            <ac:spMk id="9" creationId="{A4D3A1F0-CD0E-3B94-5158-48F43E93ED2B}"/>
          </ac:spMkLst>
        </pc:spChg>
        <pc:spChg chg="add mod">
          <ac:chgData name="David Guay" userId="2e2e5239-e986-485b-949e-a4834a0ac758" providerId="ADAL" clId="{69561E7A-9052-4DDE-B7BB-18BFAD88CF8E}" dt="2022-07-26T14:47:35.035" v="50"/>
          <ac:spMkLst>
            <pc:docMk/>
            <pc:sldMk cId="3837444254" sldId="2378"/>
            <ac:spMk id="10" creationId="{E6C1B576-370E-F2C2-B63F-46EDA63126F5}"/>
          </ac:spMkLst>
        </pc:spChg>
        <pc:spChg chg="mod">
          <ac:chgData name="David Guay" userId="2e2e5239-e986-485b-949e-a4834a0ac758" providerId="ADAL" clId="{69561E7A-9052-4DDE-B7BB-18BFAD88CF8E}" dt="2022-07-27T18:29:58.854" v="52" actId="1076"/>
          <ac:spMkLst>
            <pc:docMk/>
            <pc:sldMk cId="3837444254" sldId="2378"/>
            <ac:spMk id="28" creationId="{E69C5BA9-A235-6C6F-AAFA-9B487F814B63}"/>
          </ac:spMkLst>
        </pc:spChg>
      </pc:sldChg>
      <pc:sldChg chg="addSp delSp modSp mod">
        <pc:chgData name="David Guay" userId="2e2e5239-e986-485b-949e-a4834a0ac758" providerId="ADAL" clId="{69561E7A-9052-4DDE-B7BB-18BFAD88CF8E}" dt="2022-07-26T14:47:27.632" v="45" actId="1076"/>
        <pc:sldMkLst>
          <pc:docMk/>
          <pc:sldMk cId="12942911" sldId="2382"/>
        </pc:sldMkLst>
        <pc:spChg chg="add del">
          <ac:chgData name="David Guay" userId="2e2e5239-e986-485b-949e-a4834a0ac758" providerId="ADAL" clId="{69561E7A-9052-4DDE-B7BB-18BFAD88CF8E}" dt="2022-07-26T14:47:15.126" v="43" actId="478"/>
          <ac:spMkLst>
            <pc:docMk/>
            <pc:sldMk cId="12942911" sldId="2382"/>
            <ac:spMk id="3" creationId="{42740925-2D47-45F8-A174-C1C1DD13DAC2}"/>
          </ac:spMkLst>
        </pc:spChg>
        <pc:spChg chg="add mod">
          <ac:chgData name="David Guay" userId="2e2e5239-e986-485b-949e-a4834a0ac758" providerId="ADAL" clId="{69561E7A-9052-4DDE-B7BB-18BFAD88CF8E}" dt="2022-07-26T14:46:53.622" v="37" actId="2085"/>
          <ac:spMkLst>
            <pc:docMk/>
            <pc:sldMk cId="12942911" sldId="2382"/>
            <ac:spMk id="4" creationId="{FA741306-4145-93F5-749B-BAFFE881BA98}"/>
          </ac:spMkLst>
        </pc:spChg>
        <pc:spChg chg="add mod">
          <ac:chgData name="David Guay" userId="2e2e5239-e986-485b-949e-a4834a0ac758" providerId="ADAL" clId="{69561E7A-9052-4DDE-B7BB-18BFAD88CF8E}" dt="2022-07-26T14:47:27.632" v="45" actId="1076"/>
          <ac:spMkLst>
            <pc:docMk/>
            <pc:sldMk cId="12942911" sldId="2382"/>
            <ac:spMk id="8" creationId="{3EF3F181-FCF7-65E9-5497-6EEACB82A0DA}"/>
          </ac:spMkLst>
        </pc:spChg>
      </pc:sldChg>
      <pc:sldChg chg="addSp modSp mod">
        <pc:chgData name="David Guay" userId="2e2e5239-e986-485b-949e-a4834a0ac758" providerId="ADAL" clId="{69561E7A-9052-4DDE-B7BB-18BFAD88CF8E}" dt="2022-07-26T14:47:32.398" v="48"/>
        <pc:sldMkLst>
          <pc:docMk/>
          <pc:sldMk cId="1216046033" sldId="2383"/>
        </pc:sldMkLst>
        <pc:spChg chg="add mod">
          <ac:chgData name="David Guay" userId="2e2e5239-e986-485b-949e-a4834a0ac758" providerId="ADAL" clId="{69561E7A-9052-4DDE-B7BB-18BFAD88CF8E}" dt="2022-07-26T14:46:57.331" v="39"/>
          <ac:spMkLst>
            <pc:docMk/>
            <pc:sldMk cId="1216046033" sldId="2383"/>
            <ac:spMk id="5" creationId="{6450A769-8D47-3376-0DE5-491A0E4E0E1A}"/>
          </ac:spMkLst>
        </pc:spChg>
        <pc:spChg chg="add mod">
          <ac:chgData name="David Guay" userId="2e2e5239-e986-485b-949e-a4834a0ac758" providerId="ADAL" clId="{69561E7A-9052-4DDE-B7BB-18BFAD88CF8E}" dt="2022-07-26T14:47:32.398" v="48"/>
          <ac:spMkLst>
            <pc:docMk/>
            <pc:sldMk cId="1216046033" sldId="2383"/>
            <ac:spMk id="6" creationId="{415ABD70-183F-6705-4B40-7F6B55AC9969}"/>
          </ac:spMkLst>
        </pc:spChg>
        <pc:spChg chg="mod">
          <ac:chgData name="David Guay" userId="2e2e5239-e986-485b-949e-a4834a0ac758" providerId="ADAL" clId="{69561E7A-9052-4DDE-B7BB-18BFAD88CF8E}" dt="2022-07-26T14:44:49.005" v="1" actId="13926"/>
          <ac:spMkLst>
            <pc:docMk/>
            <pc:sldMk cId="1216046033" sldId="2383"/>
            <ac:spMk id="17" creationId="{4F84C946-9B34-6D32-4311-6DC37C6E7774}"/>
          </ac:spMkLst>
        </pc:spChg>
      </pc:sldChg>
      <pc:sldChg chg="addSp modSp">
        <pc:chgData name="David Guay" userId="2e2e5239-e986-485b-949e-a4834a0ac758" providerId="ADAL" clId="{69561E7A-9052-4DDE-B7BB-18BFAD88CF8E}" dt="2022-07-26T14:47:33.679" v="49"/>
        <pc:sldMkLst>
          <pc:docMk/>
          <pc:sldMk cId="4251610759" sldId="2384"/>
        </pc:sldMkLst>
        <pc:spChg chg="add mod">
          <ac:chgData name="David Guay" userId="2e2e5239-e986-485b-949e-a4834a0ac758" providerId="ADAL" clId="{69561E7A-9052-4DDE-B7BB-18BFAD88CF8E}" dt="2022-07-26T14:46:59.720" v="40"/>
          <ac:spMkLst>
            <pc:docMk/>
            <pc:sldMk cId="4251610759" sldId="2384"/>
            <ac:spMk id="5" creationId="{B513EB3C-2DD3-3AD4-DBA8-1BC8027D3A56}"/>
          </ac:spMkLst>
        </pc:spChg>
        <pc:spChg chg="add mod">
          <ac:chgData name="David Guay" userId="2e2e5239-e986-485b-949e-a4834a0ac758" providerId="ADAL" clId="{69561E7A-9052-4DDE-B7BB-18BFAD88CF8E}" dt="2022-07-26T14:47:33.679" v="49"/>
          <ac:spMkLst>
            <pc:docMk/>
            <pc:sldMk cId="4251610759" sldId="2384"/>
            <ac:spMk id="6" creationId="{8CCEC4FA-A13B-89A4-890D-86EB0A61DF9F}"/>
          </ac:spMkLst>
        </pc:spChg>
      </pc:sldChg>
      <pc:sldChg chg="add">
        <pc:chgData name="David Guay" userId="2e2e5239-e986-485b-949e-a4834a0ac758" providerId="ADAL" clId="{69561E7A-9052-4DDE-B7BB-18BFAD88CF8E}" dt="2022-07-26T14:45:19.429" v="3"/>
        <pc:sldMkLst>
          <pc:docMk/>
          <pc:sldMk cId="1385206514" sldId="238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E6B94E-CD8B-4CCF-B9FE-306335479183}" type="datetimeFigureOut">
              <a:rPr lang="en-CA" smtClean="0"/>
              <a:t>2022-07-27</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879DC4-309E-4D58-9C7B-EAF109BF6524}" type="slidenum">
              <a:rPr lang="en-CA" smtClean="0"/>
              <a:t>‹#›</a:t>
            </a:fld>
            <a:endParaRPr lang="en-CA"/>
          </a:p>
        </p:txBody>
      </p:sp>
    </p:spTree>
    <p:extLst>
      <p:ext uri="{BB962C8B-B14F-4D97-AF65-F5344CB8AC3E}">
        <p14:creationId xmlns:p14="http://schemas.microsoft.com/office/powerpoint/2010/main" val="30166314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5134F53B-4141-0F42-B916-2A10DE8AC204}" type="slidenum">
              <a:rPr lang="fr-CA" smtClean="0"/>
              <a:t>3</a:t>
            </a:fld>
            <a:endParaRPr lang="fr-CA"/>
          </a:p>
        </p:txBody>
      </p:sp>
    </p:spTree>
    <p:extLst>
      <p:ext uri="{BB962C8B-B14F-4D97-AF65-F5344CB8AC3E}">
        <p14:creationId xmlns:p14="http://schemas.microsoft.com/office/powerpoint/2010/main" val="26496838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5134F53B-4141-0F42-B916-2A10DE8AC204}" type="slidenum">
              <a:rPr lang="fr-CA" smtClean="0"/>
              <a:t>4</a:t>
            </a:fld>
            <a:endParaRPr lang="fr-CA"/>
          </a:p>
        </p:txBody>
      </p:sp>
    </p:spTree>
    <p:extLst>
      <p:ext uri="{BB962C8B-B14F-4D97-AF65-F5344CB8AC3E}">
        <p14:creationId xmlns:p14="http://schemas.microsoft.com/office/powerpoint/2010/main" val="22240490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5134F53B-4141-0F42-B916-2A10DE8AC204}" type="slidenum">
              <a:rPr lang="fr-CA" smtClean="0"/>
              <a:t>5</a:t>
            </a:fld>
            <a:endParaRPr lang="fr-CA"/>
          </a:p>
        </p:txBody>
      </p:sp>
    </p:spTree>
    <p:extLst>
      <p:ext uri="{BB962C8B-B14F-4D97-AF65-F5344CB8AC3E}">
        <p14:creationId xmlns:p14="http://schemas.microsoft.com/office/powerpoint/2010/main" val="38059435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le Pag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F7E8F4D8-1705-4072-B1A4-83B6F5AFC152}"/>
              </a:ext>
            </a:extLst>
          </p:cNvPr>
          <p:cNvPicPr>
            <a:picLocks noChangeAspect="1"/>
          </p:cNvPicPr>
          <p:nvPr userDrawn="1"/>
        </p:nvPicPr>
        <p:blipFill rotWithShape="1">
          <a:blip r:embed="rId2">
            <a:duotone>
              <a:schemeClr val="accent4">
                <a:shade val="45000"/>
                <a:satMod val="135000"/>
              </a:schemeClr>
              <a:prstClr val="white"/>
            </a:duotone>
          </a:blip>
          <a:srcRect t="3375" b="12251"/>
          <a:stretch/>
        </p:blipFill>
        <p:spPr>
          <a:xfrm>
            <a:off x="0" y="0"/>
            <a:ext cx="12192000" cy="6858000"/>
          </a:xfrm>
          <a:prstGeom prst="rect">
            <a:avLst/>
          </a:prstGeom>
        </p:spPr>
      </p:pic>
      <p:sp>
        <p:nvSpPr>
          <p:cNvPr id="6" name="Rectangle 5">
            <a:extLst>
              <a:ext uri="{FF2B5EF4-FFF2-40B4-BE49-F238E27FC236}">
                <a16:creationId xmlns:a16="http://schemas.microsoft.com/office/drawing/2014/main" id="{59FB53FA-F391-4B55-BB28-E369A48E9B77}"/>
              </a:ext>
            </a:extLst>
          </p:cNvPr>
          <p:cNvSpPr/>
          <p:nvPr userDrawn="1"/>
        </p:nvSpPr>
        <p:spPr>
          <a:xfrm>
            <a:off x="0" y="0"/>
            <a:ext cx="12192000" cy="6858000"/>
          </a:xfrm>
          <a:prstGeom prst="rect">
            <a:avLst/>
          </a:prstGeom>
          <a:solidFill>
            <a:srgbClr val="FFFFFF">
              <a:alpha val="5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12" name="Image 11">
            <a:extLst>
              <a:ext uri="{FF2B5EF4-FFF2-40B4-BE49-F238E27FC236}">
                <a16:creationId xmlns:a16="http://schemas.microsoft.com/office/drawing/2014/main" id="{FD56E57C-5CD4-5644-8CEF-C2F880D92671}"/>
              </a:ext>
            </a:extLst>
          </p:cNvPr>
          <p:cNvPicPr>
            <a:picLocks noChangeAspect="1"/>
          </p:cNvPicPr>
          <p:nvPr userDrawn="1"/>
        </p:nvPicPr>
        <p:blipFill>
          <a:blip r:embed="rId3"/>
          <a:stretch>
            <a:fillRect/>
          </a:stretch>
        </p:blipFill>
        <p:spPr>
          <a:xfrm>
            <a:off x="581478" y="360762"/>
            <a:ext cx="3231975" cy="1304650"/>
          </a:xfrm>
          <a:prstGeom prst="rect">
            <a:avLst/>
          </a:prstGeom>
        </p:spPr>
      </p:pic>
      <p:sp>
        <p:nvSpPr>
          <p:cNvPr id="2" name="Titre 1">
            <a:extLst>
              <a:ext uri="{FF2B5EF4-FFF2-40B4-BE49-F238E27FC236}">
                <a16:creationId xmlns:a16="http://schemas.microsoft.com/office/drawing/2014/main" id="{73B12066-9A71-AC46-BEF2-15811C7EC83F}"/>
              </a:ext>
            </a:extLst>
          </p:cNvPr>
          <p:cNvSpPr>
            <a:spLocks noGrp="1"/>
          </p:cNvSpPr>
          <p:nvPr>
            <p:ph type="title" hasCustomPrompt="1"/>
          </p:nvPr>
        </p:nvSpPr>
        <p:spPr>
          <a:xfrm>
            <a:off x="609600" y="5046027"/>
            <a:ext cx="10515600" cy="989013"/>
          </a:xfrm>
        </p:spPr>
        <p:txBody>
          <a:bodyPr>
            <a:normAutofit/>
          </a:bodyPr>
          <a:lstStyle>
            <a:lvl1pPr>
              <a:defRPr sz="5400">
                <a:solidFill>
                  <a:schemeClr val="tx2"/>
                </a:solidFill>
              </a:defRPr>
            </a:lvl1pPr>
          </a:lstStyle>
          <a:p>
            <a:r>
              <a:rPr lang="en-US" noProof="0"/>
              <a:t>TITLE</a:t>
            </a:r>
          </a:p>
        </p:txBody>
      </p:sp>
      <p:sp>
        <p:nvSpPr>
          <p:cNvPr id="7" name="Espace réservé du texte 6">
            <a:extLst>
              <a:ext uri="{FF2B5EF4-FFF2-40B4-BE49-F238E27FC236}">
                <a16:creationId xmlns:a16="http://schemas.microsoft.com/office/drawing/2014/main" id="{719E9EBA-81BC-5946-AEC4-352C3DB0188C}"/>
              </a:ext>
            </a:extLst>
          </p:cNvPr>
          <p:cNvSpPr>
            <a:spLocks noGrp="1"/>
          </p:cNvSpPr>
          <p:nvPr>
            <p:ph type="body" sz="quarter" idx="10" hasCustomPrompt="1"/>
          </p:nvPr>
        </p:nvSpPr>
        <p:spPr>
          <a:xfrm>
            <a:off x="609600" y="5974080"/>
            <a:ext cx="10515600" cy="715962"/>
          </a:xfrm>
        </p:spPr>
        <p:txBody>
          <a:bodyPr>
            <a:noAutofit/>
          </a:bodyPr>
          <a:lstStyle>
            <a:lvl1pPr marL="0" indent="0">
              <a:buNone/>
              <a:defRPr sz="3200">
                <a:solidFill>
                  <a:schemeClr val="accent2"/>
                </a:solidFill>
              </a:defRPr>
            </a:lvl1pPr>
          </a:lstStyle>
          <a:p>
            <a:pPr lvl="0"/>
            <a:r>
              <a:rPr lang="en-US" noProof="0"/>
              <a:t>DATE</a:t>
            </a:r>
          </a:p>
        </p:txBody>
      </p:sp>
    </p:spTree>
    <p:extLst>
      <p:ext uri="{BB962C8B-B14F-4D97-AF65-F5344CB8AC3E}">
        <p14:creationId xmlns:p14="http://schemas.microsoft.com/office/powerpoint/2010/main" val="42298837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6B4B79-09EB-A4DC-64AC-3544892BB1E7}"/>
              </a:ext>
            </a:extLst>
          </p:cNvPr>
          <p:cNvSpPr>
            <a:spLocks noGrp="1"/>
          </p:cNvSpPr>
          <p:nvPr>
            <p:ph type="dt" sz="half" idx="10"/>
          </p:nvPr>
        </p:nvSpPr>
        <p:spPr/>
        <p:txBody>
          <a:bodyPr/>
          <a:lstStyle/>
          <a:p>
            <a:fld id="{CE15574E-2334-4F28-93C8-8F904A89A78A}" type="datetimeFigureOut">
              <a:rPr lang="en-US" smtClean="0"/>
              <a:t>7/27/2022</a:t>
            </a:fld>
            <a:endParaRPr lang="en-US"/>
          </a:p>
        </p:txBody>
      </p:sp>
      <p:sp>
        <p:nvSpPr>
          <p:cNvPr id="3" name="Footer Placeholder 2">
            <a:extLst>
              <a:ext uri="{FF2B5EF4-FFF2-40B4-BE49-F238E27FC236}">
                <a16:creationId xmlns:a16="http://schemas.microsoft.com/office/drawing/2014/main" id="{92D81E50-B4AE-105C-A458-EEC811803B4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B5DA6E6-5296-874D-7F52-139ECA633448}"/>
              </a:ext>
            </a:extLst>
          </p:cNvPr>
          <p:cNvSpPr>
            <a:spLocks noGrp="1"/>
          </p:cNvSpPr>
          <p:nvPr>
            <p:ph type="sldNum" sz="quarter" idx="12"/>
          </p:nvPr>
        </p:nvSpPr>
        <p:spPr/>
        <p:txBody>
          <a:bodyPr/>
          <a:lstStyle/>
          <a:p>
            <a:fld id="{E2D0EEA3-ACF7-417C-9578-504EB9D78AEA}" type="slidenum">
              <a:rPr lang="en-US" smtClean="0"/>
              <a:t>‹#›</a:t>
            </a:fld>
            <a:endParaRPr lang="en-US"/>
          </a:p>
        </p:txBody>
      </p:sp>
    </p:spTree>
    <p:extLst>
      <p:ext uri="{BB962C8B-B14F-4D97-AF65-F5344CB8AC3E}">
        <p14:creationId xmlns:p14="http://schemas.microsoft.com/office/powerpoint/2010/main" val="15034112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_Main Slide Template">
    <p:spTree>
      <p:nvGrpSpPr>
        <p:cNvPr id="1" name=""/>
        <p:cNvGrpSpPr/>
        <p:nvPr/>
      </p:nvGrpSpPr>
      <p:grpSpPr>
        <a:xfrm>
          <a:off x="0" y="0"/>
          <a:ext cx="0" cy="0"/>
          <a:chOff x="0" y="0"/>
          <a:chExt cx="0" cy="0"/>
        </a:xfrm>
      </p:grpSpPr>
      <p:sp>
        <p:nvSpPr>
          <p:cNvPr id="8" name="Titre 1">
            <a:extLst>
              <a:ext uri="{FF2B5EF4-FFF2-40B4-BE49-F238E27FC236}">
                <a16:creationId xmlns:a16="http://schemas.microsoft.com/office/drawing/2014/main" id="{46642985-8F09-BA40-8699-5BF715F5DECD}"/>
              </a:ext>
            </a:extLst>
          </p:cNvPr>
          <p:cNvSpPr>
            <a:spLocks noGrp="1"/>
          </p:cNvSpPr>
          <p:nvPr>
            <p:ph type="title" hasCustomPrompt="1"/>
          </p:nvPr>
        </p:nvSpPr>
        <p:spPr>
          <a:xfrm>
            <a:off x="228324" y="71720"/>
            <a:ext cx="10287275" cy="567534"/>
          </a:xfrm>
        </p:spPr>
        <p:txBody>
          <a:bodyPr>
            <a:normAutofit/>
          </a:bodyPr>
          <a:lstStyle>
            <a:lvl1pPr>
              <a:defRPr sz="3000">
                <a:solidFill>
                  <a:schemeClr val="tx2"/>
                </a:solidFill>
              </a:defRPr>
            </a:lvl1pPr>
          </a:lstStyle>
          <a:p>
            <a:r>
              <a:rPr lang="en-US" noProof="0"/>
              <a:t>TITLE</a:t>
            </a:r>
          </a:p>
        </p:txBody>
      </p:sp>
      <p:sp>
        <p:nvSpPr>
          <p:cNvPr id="9" name="Espace réservé du numéro de diapositive 5">
            <a:extLst>
              <a:ext uri="{FF2B5EF4-FFF2-40B4-BE49-F238E27FC236}">
                <a16:creationId xmlns:a16="http://schemas.microsoft.com/office/drawing/2014/main" id="{8D213A9B-EF0A-A543-A415-2E057A3250D4}"/>
              </a:ext>
            </a:extLst>
          </p:cNvPr>
          <p:cNvSpPr>
            <a:spLocks noGrp="1"/>
          </p:cNvSpPr>
          <p:nvPr>
            <p:ph type="sldNum" sz="quarter" idx="12"/>
          </p:nvPr>
        </p:nvSpPr>
        <p:spPr>
          <a:xfrm>
            <a:off x="11663916" y="6495787"/>
            <a:ext cx="528084" cy="278875"/>
          </a:xfrm>
          <a:prstGeom prst="rect">
            <a:avLst/>
          </a:prstGeom>
        </p:spPr>
        <p:txBody>
          <a:bodyPr/>
          <a:lstStyle>
            <a:lvl1pPr algn="ctr">
              <a:defRPr sz="1000">
                <a:solidFill>
                  <a:schemeClr val="tx2"/>
                </a:solidFill>
              </a:defRPr>
            </a:lvl1pPr>
          </a:lstStyle>
          <a:p>
            <a:fld id="{84029683-518F-3B45-A536-13733D6A1255}" type="slidenum">
              <a:rPr lang="fr-CA" smtClean="0"/>
              <a:pPr/>
              <a:t>‹#›</a:t>
            </a:fld>
            <a:endParaRPr lang="fr-CA"/>
          </a:p>
        </p:txBody>
      </p:sp>
      <p:pic>
        <p:nvPicPr>
          <p:cNvPr id="10" name="Image 9">
            <a:extLst>
              <a:ext uri="{FF2B5EF4-FFF2-40B4-BE49-F238E27FC236}">
                <a16:creationId xmlns:a16="http://schemas.microsoft.com/office/drawing/2014/main" id="{358B4146-B647-1D40-9C56-C2AA26A46614}"/>
              </a:ext>
            </a:extLst>
          </p:cNvPr>
          <p:cNvPicPr>
            <a:picLocks noChangeAspect="1"/>
          </p:cNvPicPr>
          <p:nvPr userDrawn="1"/>
        </p:nvPicPr>
        <p:blipFill>
          <a:blip r:embed="rId2"/>
          <a:stretch>
            <a:fillRect/>
          </a:stretch>
        </p:blipFill>
        <p:spPr>
          <a:xfrm>
            <a:off x="10825716" y="222775"/>
            <a:ext cx="1031730" cy="416478"/>
          </a:xfrm>
          <a:prstGeom prst="rect">
            <a:avLst/>
          </a:prstGeom>
        </p:spPr>
      </p:pic>
      <p:pic>
        <p:nvPicPr>
          <p:cNvPr id="11" name="Image 10">
            <a:extLst>
              <a:ext uri="{FF2B5EF4-FFF2-40B4-BE49-F238E27FC236}">
                <a16:creationId xmlns:a16="http://schemas.microsoft.com/office/drawing/2014/main" id="{996DEBAB-4962-3847-B7F0-4211E1FDB485}"/>
              </a:ext>
            </a:extLst>
          </p:cNvPr>
          <p:cNvPicPr>
            <a:picLocks noChangeAspect="1"/>
          </p:cNvPicPr>
          <p:nvPr userDrawn="1"/>
        </p:nvPicPr>
        <p:blipFill>
          <a:blip r:embed="rId3"/>
          <a:stretch>
            <a:fillRect/>
          </a:stretch>
        </p:blipFill>
        <p:spPr>
          <a:xfrm>
            <a:off x="11771836" y="6454240"/>
            <a:ext cx="362360" cy="365126"/>
          </a:xfrm>
          <a:prstGeom prst="rect">
            <a:avLst/>
          </a:prstGeom>
        </p:spPr>
      </p:pic>
      <p:sp>
        <p:nvSpPr>
          <p:cNvPr id="12" name="Espace réservé du texte 13">
            <a:extLst>
              <a:ext uri="{FF2B5EF4-FFF2-40B4-BE49-F238E27FC236}">
                <a16:creationId xmlns:a16="http://schemas.microsoft.com/office/drawing/2014/main" id="{168126BE-A1AC-B145-A81B-6AA8E0F976E5}"/>
              </a:ext>
            </a:extLst>
          </p:cNvPr>
          <p:cNvSpPr>
            <a:spLocks noGrp="1"/>
          </p:cNvSpPr>
          <p:nvPr>
            <p:ph type="body" sz="quarter" idx="13" hasCustomPrompt="1"/>
          </p:nvPr>
        </p:nvSpPr>
        <p:spPr>
          <a:xfrm>
            <a:off x="228323" y="550461"/>
            <a:ext cx="10163174" cy="549275"/>
          </a:xfrm>
        </p:spPr>
        <p:txBody>
          <a:bodyPr>
            <a:normAutofit/>
          </a:bodyPr>
          <a:lstStyle>
            <a:lvl1pPr marL="0" indent="0">
              <a:buNone/>
              <a:defRPr sz="2400">
                <a:solidFill>
                  <a:schemeClr val="accent2"/>
                </a:solidFill>
              </a:defRPr>
            </a:lvl1pPr>
          </a:lstStyle>
          <a:p>
            <a:pPr lvl="0"/>
            <a:r>
              <a:rPr lang="en-US" noProof="0"/>
              <a:t>Subtitle</a:t>
            </a:r>
          </a:p>
        </p:txBody>
      </p:sp>
      <p:sp>
        <p:nvSpPr>
          <p:cNvPr id="13" name="Espace réservé du contenu 2">
            <a:extLst>
              <a:ext uri="{FF2B5EF4-FFF2-40B4-BE49-F238E27FC236}">
                <a16:creationId xmlns:a16="http://schemas.microsoft.com/office/drawing/2014/main" id="{D8AC3BDB-2F61-4F59-A454-5615AE949957}"/>
              </a:ext>
            </a:extLst>
          </p:cNvPr>
          <p:cNvSpPr>
            <a:spLocks noGrp="1"/>
          </p:cNvSpPr>
          <p:nvPr>
            <p:ph sz="quarter" idx="25" hasCustomPrompt="1"/>
          </p:nvPr>
        </p:nvSpPr>
        <p:spPr>
          <a:xfrm>
            <a:off x="228322" y="1501697"/>
            <a:ext cx="11629123" cy="4805842"/>
          </a:xfrm>
        </p:spPr>
        <p:txBody>
          <a:bodyPr>
            <a:normAutofit/>
          </a:bodyPr>
          <a:lstStyle>
            <a:lvl1pPr marL="228600" indent="-228600">
              <a:buClr>
                <a:schemeClr val="accent6"/>
              </a:buClr>
              <a:buFont typeface="Wingdings" panose="05000000000000000000" pitchFamily="2" charset="2"/>
              <a:buChar char="§"/>
              <a:defRPr sz="1600">
                <a:solidFill>
                  <a:schemeClr val="accent2"/>
                </a:solidFill>
              </a:defRPr>
            </a:lvl1pPr>
            <a:lvl2pPr marL="685800" indent="-228600">
              <a:buClr>
                <a:schemeClr val="accent6"/>
              </a:buClr>
              <a:buFont typeface="Wingdings" panose="05000000000000000000" pitchFamily="2" charset="2"/>
              <a:buChar char="§"/>
              <a:defRPr sz="1400">
                <a:solidFill>
                  <a:schemeClr val="accent2"/>
                </a:solidFill>
              </a:defRPr>
            </a:lvl2pPr>
            <a:lvl3pPr marL="1143000" indent="-228600">
              <a:buClr>
                <a:schemeClr val="accent6"/>
              </a:buClr>
              <a:buFont typeface="Wingdings" panose="05000000000000000000" pitchFamily="2" charset="2"/>
              <a:buChar char="§"/>
              <a:defRPr sz="1400">
                <a:solidFill>
                  <a:schemeClr val="accent2"/>
                </a:solidFill>
              </a:defRPr>
            </a:lvl3pPr>
            <a:lvl4pPr marL="1600200" indent="-228600">
              <a:buClr>
                <a:schemeClr val="accent6"/>
              </a:buClr>
              <a:buFont typeface="Wingdings" panose="05000000000000000000" pitchFamily="2" charset="2"/>
              <a:buChar char="§"/>
              <a:defRPr sz="1400">
                <a:solidFill>
                  <a:schemeClr val="accent2"/>
                </a:solidFill>
              </a:defRPr>
            </a:lvl4pPr>
            <a:lvl5pPr marL="2057400" indent="-228600">
              <a:buClr>
                <a:schemeClr val="accent6"/>
              </a:buClr>
              <a:buFont typeface="Wingdings" panose="05000000000000000000" pitchFamily="2" charset="2"/>
              <a:buChar char="§"/>
              <a:defRPr sz="1400">
                <a:solidFill>
                  <a:schemeClr val="accent2"/>
                </a:solidFill>
              </a:defRPr>
            </a:lvl5pPr>
          </a:lstStyle>
          <a:p>
            <a:pPr lvl="0"/>
            <a:r>
              <a:rPr lang="en-US" noProof="0"/>
              <a:t>Text </a:t>
            </a:r>
          </a:p>
        </p:txBody>
      </p:sp>
      <p:sp>
        <p:nvSpPr>
          <p:cNvPr id="15" name="Text Placeholder 2">
            <a:extLst>
              <a:ext uri="{FF2B5EF4-FFF2-40B4-BE49-F238E27FC236}">
                <a16:creationId xmlns:a16="http://schemas.microsoft.com/office/drawing/2014/main" id="{57E7DB10-7FD8-4EC1-A683-743A5253B47D}"/>
              </a:ext>
            </a:extLst>
          </p:cNvPr>
          <p:cNvSpPr>
            <a:spLocks noGrp="1"/>
          </p:cNvSpPr>
          <p:nvPr>
            <p:ph type="body" sz="quarter" idx="27" hasCustomPrompt="1"/>
          </p:nvPr>
        </p:nvSpPr>
        <p:spPr>
          <a:xfrm>
            <a:off x="228322" y="6464806"/>
            <a:ext cx="4286250" cy="321474"/>
          </a:xfrm>
        </p:spPr>
        <p:txBody>
          <a:bodyPr>
            <a:noAutofit/>
          </a:bodyPr>
          <a:lstStyle>
            <a:lvl1pPr marL="0" indent="0">
              <a:spcBef>
                <a:spcPts val="0"/>
              </a:spcBef>
              <a:buNone/>
              <a:defRPr sz="1000">
                <a:solidFill>
                  <a:schemeClr val="accent3"/>
                </a:solidFill>
              </a:defRPr>
            </a:lvl1pPr>
          </a:lstStyle>
          <a:p>
            <a:pPr lvl="0"/>
            <a:r>
              <a:rPr lang="en-US"/>
              <a:t>Add references and/or abbreviation meaning, </a:t>
            </a:r>
            <a:br>
              <a:rPr lang="en-US"/>
            </a:br>
            <a:r>
              <a:rPr lang="en-US"/>
              <a:t>if applicable</a:t>
            </a:r>
          </a:p>
          <a:p>
            <a:pPr lvl="0"/>
            <a:endParaRPr lang="en-US"/>
          </a:p>
        </p:txBody>
      </p:sp>
    </p:spTree>
    <p:extLst>
      <p:ext uri="{BB962C8B-B14F-4D97-AF65-F5344CB8AC3E}">
        <p14:creationId xmlns:p14="http://schemas.microsoft.com/office/powerpoint/2010/main" val="3296304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3_Presentation Outline">
    <p:spTree>
      <p:nvGrpSpPr>
        <p:cNvPr id="1" name=""/>
        <p:cNvGrpSpPr/>
        <p:nvPr/>
      </p:nvGrpSpPr>
      <p:grpSpPr>
        <a:xfrm>
          <a:off x="0" y="0"/>
          <a:ext cx="0" cy="0"/>
          <a:chOff x="0" y="0"/>
          <a:chExt cx="0" cy="0"/>
        </a:xfrm>
      </p:grpSpPr>
      <p:sp>
        <p:nvSpPr>
          <p:cNvPr id="8" name="Titre 1">
            <a:extLst>
              <a:ext uri="{FF2B5EF4-FFF2-40B4-BE49-F238E27FC236}">
                <a16:creationId xmlns:a16="http://schemas.microsoft.com/office/drawing/2014/main" id="{46642985-8F09-BA40-8699-5BF715F5DECD}"/>
              </a:ext>
            </a:extLst>
          </p:cNvPr>
          <p:cNvSpPr>
            <a:spLocks noGrp="1"/>
          </p:cNvSpPr>
          <p:nvPr>
            <p:ph type="title" hasCustomPrompt="1"/>
          </p:nvPr>
        </p:nvSpPr>
        <p:spPr>
          <a:xfrm>
            <a:off x="228324" y="147247"/>
            <a:ext cx="10287275" cy="567534"/>
          </a:xfrm>
        </p:spPr>
        <p:txBody>
          <a:bodyPr>
            <a:noAutofit/>
          </a:bodyPr>
          <a:lstStyle>
            <a:lvl1pPr>
              <a:defRPr sz="3600">
                <a:solidFill>
                  <a:schemeClr val="accent2"/>
                </a:solidFill>
              </a:defRPr>
            </a:lvl1pPr>
          </a:lstStyle>
          <a:p>
            <a:r>
              <a:rPr lang="en-US" noProof="0"/>
              <a:t>TITLE</a:t>
            </a:r>
          </a:p>
        </p:txBody>
      </p:sp>
      <p:sp>
        <p:nvSpPr>
          <p:cNvPr id="9" name="Espace réservé du numéro de diapositive 5">
            <a:extLst>
              <a:ext uri="{FF2B5EF4-FFF2-40B4-BE49-F238E27FC236}">
                <a16:creationId xmlns:a16="http://schemas.microsoft.com/office/drawing/2014/main" id="{8D213A9B-EF0A-A543-A415-2E057A3250D4}"/>
              </a:ext>
            </a:extLst>
          </p:cNvPr>
          <p:cNvSpPr>
            <a:spLocks noGrp="1"/>
          </p:cNvSpPr>
          <p:nvPr>
            <p:ph type="sldNum" sz="quarter" idx="12"/>
          </p:nvPr>
        </p:nvSpPr>
        <p:spPr>
          <a:xfrm>
            <a:off x="11663916" y="6495787"/>
            <a:ext cx="528084" cy="278875"/>
          </a:xfrm>
          <a:prstGeom prst="rect">
            <a:avLst/>
          </a:prstGeom>
        </p:spPr>
        <p:txBody>
          <a:bodyPr/>
          <a:lstStyle>
            <a:lvl1pPr algn="ctr">
              <a:defRPr sz="1000">
                <a:solidFill>
                  <a:schemeClr val="tx2"/>
                </a:solidFill>
              </a:defRPr>
            </a:lvl1pPr>
          </a:lstStyle>
          <a:p>
            <a:fld id="{84029683-518F-3B45-A536-13733D6A1255}" type="slidenum">
              <a:rPr lang="fr-CA" smtClean="0"/>
              <a:pPr/>
              <a:t>‹#›</a:t>
            </a:fld>
            <a:endParaRPr lang="fr-CA"/>
          </a:p>
        </p:txBody>
      </p:sp>
      <p:pic>
        <p:nvPicPr>
          <p:cNvPr id="10" name="Image 9">
            <a:extLst>
              <a:ext uri="{FF2B5EF4-FFF2-40B4-BE49-F238E27FC236}">
                <a16:creationId xmlns:a16="http://schemas.microsoft.com/office/drawing/2014/main" id="{358B4146-B647-1D40-9C56-C2AA26A46614}"/>
              </a:ext>
            </a:extLst>
          </p:cNvPr>
          <p:cNvPicPr>
            <a:picLocks noChangeAspect="1"/>
          </p:cNvPicPr>
          <p:nvPr userDrawn="1"/>
        </p:nvPicPr>
        <p:blipFill>
          <a:blip r:embed="rId2"/>
          <a:stretch>
            <a:fillRect/>
          </a:stretch>
        </p:blipFill>
        <p:spPr>
          <a:xfrm>
            <a:off x="10825716" y="222775"/>
            <a:ext cx="1031730" cy="416478"/>
          </a:xfrm>
          <a:prstGeom prst="rect">
            <a:avLst/>
          </a:prstGeom>
        </p:spPr>
      </p:pic>
      <p:pic>
        <p:nvPicPr>
          <p:cNvPr id="11" name="Image 10">
            <a:extLst>
              <a:ext uri="{FF2B5EF4-FFF2-40B4-BE49-F238E27FC236}">
                <a16:creationId xmlns:a16="http://schemas.microsoft.com/office/drawing/2014/main" id="{996DEBAB-4962-3847-B7F0-4211E1FDB485}"/>
              </a:ext>
            </a:extLst>
          </p:cNvPr>
          <p:cNvPicPr>
            <a:picLocks noChangeAspect="1"/>
          </p:cNvPicPr>
          <p:nvPr userDrawn="1"/>
        </p:nvPicPr>
        <p:blipFill>
          <a:blip r:embed="rId3"/>
          <a:stretch>
            <a:fillRect/>
          </a:stretch>
        </p:blipFill>
        <p:spPr>
          <a:xfrm>
            <a:off x="11771836" y="6454240"/>
            <a:ext cx="362360" cy="365126"/>
          </a:xfrm>
          <a:prstGeom prst="rect">
            <a:avLst/>
          </a:prstGeom>
        </p:spPr>
      </p:pic>
      <p:sp>
        <p:nvSpPr>
          <p:cNvPr id="16" name="Espace réservé du contenu 2">
            <a:extLst>
              <a:ext uri="{FF2B5EF4-FFF2-40B4-BE49-F238E27FC236}">
                <a16:creationId xmlns:a16="http://schemas.microsoft.com/office/drawing/2014/main" id="{60C00D7D-A6F7-F742-944F-A035F114D370}"/>
              </a:ext>
            </a:extLst>
          </p:cNvPr>
          <p:cNvSpPr>
            <a:spLocks noGrp="1"/>
          </p:cNvSpPr>
          <p:nvPr>
            <p:ph sz="quarter" idx="25" hasCustomPrompt="1"/>
          </p:nvPr>
        </p:nvSpPr>
        <p:spPr>
          <a:xfrm>
            <a:off x="228324" y="1243505"/>
            <a:ext cx="11157504" cy="4370990"/>
          </a:xfrm>
        </p:spPr>
        <p:txBody>
          <a:bodyPr>
            <a:normAutofit/>
          </a:bodyPr>
          <a:lstStyle>
            <a:lvl1pPr marL="228600" indent="-228600">
              <a:lnSpc>
                <a:spcPct val="200000"/>
              </a:lnSpc>
              <a:buClr>
                <a:schemeClr val="tx2"/>
              </a:buClr>
              <a:buFont typeface="Wingdings" panose="05000000000000000000" pitchFamily="2" charset="2"/>
              <a:buChar char="§"/>
              <a:defRPr sz="2400">
                <a:solidFill>
                  <a:schemeClr val="tx2"/>
                </a:solidFill>
              </a:defRPr>
            </a:lvl1pPr>
            <a:lvl2pPr>
              <a:buClr>
                <a:schemeClr val="accent6"/>
              </a:buClr>
              <a:defRPr sz="1400">
                <a:solidFill>
                  <a:schemeClr val="accent2"/>
                </a:solidFill>
              </a:defRPr>
            </a:lvl2pPr>
            <a:lvl3pPr>
              <a:buClr>
                <a:schemeClr val="accent6"/>
              </a:buClr>
              <a:defRPr sz="1400">
                <a:solidFill>
                  <a:schemeClr val="accent2"/>
                </a:solidFill>
              </a:defRPr>
            </a:lvl3pPr>
            <a:lvl4pPr>
              <a:buClr>
                <a:schemeClr val="accent6"/>
              </a:buClr>
              <a:defRPr sz="1400">
                <a:solidFill>
                  <a:schemeClr val="accent2"/>
                </a:solidFill>
              </a:defRPr>
            </a:lvl4pPr>
            <a:lvl5pPr>
              <a:buClr>
                <a:schemeClr val="accent6"/>
              </a:buClr>
              <a:defRPr sz="1400">
                <a:solidFill>
                  <a:schemeClr val="accent2"/>
                </a:solidFill>
              </a:defRPr>
            </a:lvl5pPr>
          </a:lstStyle>
          <a:p>
            <a:pPr lvl="0"/>
            <a:r>
              <a:rPr lang="en-US" noProof="0"/>
              <a:t>XX</a:t>
            </a:r>
          </a:p>
          <a:p>
            <a:pPr lvl="0"/>
            <a:r>
              <a:rPr lang="en-US" noProof="0"/>
              <a:t>XX</a:t>
            </a:r>
          </a:p>
          <a:p>
            <a:pPr lvl="0"/>
            <a:r>
              <a:rPr lang="en-US" noProof="0"/>
              <a:t>XX</a:t>
            </a:r>
          </a:p>
          <a:p>
            <a:pPr lvl="0"/>
            <a:r>
              <a:rPr lang="en-US" noProof="0"/>
              <a:t>XX</a:t>
            </a:r>
          </a:p>
          <a:p>
            <a:pPr lvl="0"/>
            <a:r>
              <a:rPr lang="en-US" noProof="0"/>
              <a:t>XX</a:t>
            </a:r>
          </a:p>
          <a:p>
            <a:pPr lvl="0"/>
            <a:endParaRPr lang="en-US" noProof="0"/>
          </a:p>
        </p:txBody>
      </p:sp>
    </p:spTree>
    <p:extLst>
      <p:ext uri="{BB962C8B-B14F-4D97-AF65-F5344CB8AC3E}">
        <p14:creationId xmlns:p14="http://schemas.microsoft.com/office/powerpoint/2010/main" val="4843901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4_New Section ">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F7E8F4D8-1705-4072-B1A4-83B6F5AFC152}"/>
              </a:ext>
            </a:extLst>
          </p:cNvPr>
          <p:cNvPicPr>
            <a:picLocks noChangeAspect="1"/>
          </p:cNvPicPr>
          <p:nvPr userDrawn="1"/>
        </p:nvPicPr>
        <p:blipFill rotWithShape="1">
          <a:blip r:embed="rId2">
            <a:duotone>
              <a:schemeClr val="accent4">
                <a:shade val="45000"/>
                <a:satMod val="135000"/>
              </a:schemeClr>
              <a:prstClr val="white"/>
            </a:duotone>
          </a:blip>
          <a:srcRect t="3375" b="12251"/>
          <a:stretch/>
        </p:blipFill>
        <p:spPr>
          <a:xfrm>
            <a:off x="0" y="0"/>
            <a:ext cx="12192000" cy="6858000"/>
          </a:xfrm>
          <a:prstGeom prst="rect">
            <a:avLst/>
          </a:prstGeom>
        </p:spPr>
      </p:pic>
      <p:sp>
        <p:nvSpPr>
          <p:cNvPr id="6" name="Rectangle 5">
            <a:extLst>
              <a:ext uri="{FF2B5EF4-FFF2-40B4-BE49-F238E27FC236}">
                <a16:creationId xmlns:a16="http://schemas.microsoft.com/office/drawing/2014/main" id="{59FB53FA-F391-4B55-BB28-E369A48E9B77}"/>
              </a:ext>
            </a:extLst>
          </p:cNvPr>
          <p:cNvSpPr/>
          <p:nvPr userDrawn="1"/>
        </p:nvSpPr>
        <p:spPr>
          <a:xfrm>
            <a:off x="0" y="0"/>
            <a:ext cx="12192000" cy="6858000"/>
          </a:xfrm>
          <a:prstGeom prst="rect">
            <a:avLst/>
          </a:prstGeom>
          <a:solidFill>
            <a:srgbClr val="FFFFFF">
              <a:alpha val="5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2" name="Image 11">
            <a:extLst>
              <a:ext uri="{FF2B5EF4-FFF2-40B4-BE49-F238E27FC236}">
                <a16:creationId xmlns:a16="http://schemas.microsoft.com/office/drawing/2014/main" id="{FD56E57C-5CD4-5644-8CEF-C2F880D92671}"/>
              </a:ext>
            </a:extLst>
          </p:cNvPr>
          <p:cNvPicPr>
            <a:picLocks noChangeAspect="1"/>
          </p:cNvPicPr>
          <p:nvPr userDrawn="1"/>
        </p:nvPicPr>
        <p:blipFill>
          <a:blip r:embed="rId3"/>
          <a:stretch>
            <a:fillRect/>
          </a:stretch>
        </p:blipFill>
        <p:spPr>
          <a:xfrm>
            <a:off x="581478" y="360762"/>
            <a:ext cx="3231975" cy="1304650"/>
          </a:xfrm>
          <a:prstGeom prst="rect">
            <a:avLst/>
          </a:prstGeom>
        </p:spPr>
      </p:pic>
      <p:sp>
        <p:nvSpPr>
          <p:cNvPr id="2" name="Titre 1">
            <a:extLst>
              <a:ext uri="{FF2B5EF4-FFF2-40B4-BE49-F238E27FC236}">
                <a16:creationId xmlns:a16="http://schemas.microsoft.com/office/drawing/2014/main" id="{73B12066-9A71-AC46-BEF2-15811C7EC83F}"/>
              </a:ext>
            </a:extLst>
          </p:cNvPr>
          <p:cNvSpPr>
            <a:spLocks noGrp="1"/>
          </p:cNvSpPr>
          <p:nvPr>
            <p:ph type="title" hasCustomPrompt="1"/>
          </p:nvPr>
        </p:nvSpPr>
        <p:spPr>
          <a:xfrm>
            <a:off x="609600" y="5046027"/>
            <a:ext cx="10515600" cy="989013"/>
          </a:xfrm>
        </p:spPr>
        <p:txBody>
          <a:bodyPr>
            <a:normAutofit/>
          </a:bodyPr>
          <a:lstStyle>
            <a:lvl1pPr>
              <a:defRPr sz="5400">
                <a:solidFill>
                  <a:schemeClr val="tx2"/>
                </a:solidFill>
              </a:defRPr>
            </a:lvl1pPr>
          </a:lstStyle>
          <a:p>
            <a:r>
              <a:rPr lang="fr-CA"/>
              <a:t>TITLE</a:t>
            </a:r>
          </a:p>
        </p:txBody>
      </p:sp>
      <p:sp>
        <p:nvSpPr>
          <p:cNvPr id="7" name="Espace réservé du texte 6">
            <a:extLst>
              <a:ext uri="{FF2B5EF4-FFF2-40B4-BE49-F238E27FC236}">
                <a16:creationId xmlns:a16="http://schemas.microsoft.com/office/drawing/2014/main" id="{719E9EBA-81BC-5946-AEC4-352C3DB0188C}"/>
              </a:ext>
            </a:extLst>
          </p:cNvPr>
          <p:cNvSpPr>
            <a:spLocks noGrp="1"/>
          </p:cNvSpPr>
          <p:nvPr>
            <p:ph type="body" sz="quarter" idx="10" hasCustomPrompt="1"/>
          </p:nvPr>
        </p:nvSpPr>
        <p:spPr>
          <a:xfrm>
            <a:off x="609600" y="5974080"/>
            <a:ext cx="10515600" cy="715962"/>
          </a:xfrm>
        </p:spPr>
        <p:txBody>
          <a:bodyPr>
            <a:noAutofit/>
          </a:bodyPr>
          <a:lstStyle>
            <a:lvl1pPr marL="0" indent="0">
              <a:buNone/>
              <a:defRPr sz="3200">
                <a:solidFill>
                  <a:schemeClr val="accent2"/>
                </a:solidFill>
              </a:defRPr>
            </a:lvl1pPr>
          </a:lstStyle>
          <a:p>
            <a:pPr lvl="0"/>
            <a:r>
              <a:rPr lang="fr-CA"/>
              <a:t>SUBTITLE</a:t>
            </a:r>
          </a:p>
        </p:txBody>
      </p:sp>
    </p:spTree>
    <p:extLst>
      <p:ext uri="{BB962C8B-B14F-4D97-AF65-F5344CB8AC3E}">
        <p14:creationId xmlns:p14="http://schemas.microsoft.com/office/powerpoint/2010/main" val="35713383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5_Slide template 2">
    <p:spTree>
      <p:nvGrpSpPr>
        <p:cNvPr id="1" name=""/>
        <p:cNvGrpSpPr/>
        <p:nvPr/>
      </p:nvGrpSpPr>
      <p:grpSpPr>
        <a:xfrm>
          <a:off x="0" y="0"/>
          <a:ext cx="0" cy="0"/>
          <a:chOff x="0" y="0"/>
          <a:chExt cx="0" cy="0"/>
        </a:xfrm>
      </p:grpSpPr>
      <p:sp>
        <p:nvSpPr>
          <p:cNvPr id="8" name="Titre 1">
            <a:extLst>
              <a:ext uri="{FF2B5EF4-FFF2-40B4-BE49-F238E27FC236}">
                <a16:creationId xmlns:a16="http://schemas.microsoft.com/office/drawing/2014/main" id="{46642985-8F09-BA40-8699-5BF715F5DECD}"/>
              </a:ext>
            </a:extLst>
          </p:cNvPr>
          <p:cNvSpPr>
            <a:spLocks noGrp="1"/>
          </p:cNvSpPr>
          <p:nvPr>
            <p:ph type="title" hasCustomPrompt="1"/>
          </p:nvPr>
        </p:nvSpPr>
        <p:spPr>
          <a:xfrm>
            <a:off x="228324" y="71720"/>
            <a:ext cx="10287275" cy="567534"/>
          </a:xfrm>
        </p:spPr>
        <p:txBody>
          <a:bodyPr>
            <a:normAutofit/>
          </a:bodyPr>
          <a:lstStyle>
            <a:lvl1pPr>
              <a:defRPr sz="3000">
                <a:solidFill>
                  <a:schemeClr val="tx2"/>
                </a:solidFill>
              </a:defRPr>
            </a:lvl1pPr>
          </a:lstStyle>
          <a:p>
            <a:r>
              <a:rPr lang="en-US" noProof="0"/>
              <a:t>TITLE</a:t>
            </a:r>
          </a:p>
        </p:txBody>
      </p:sp>
      <p:sp>
        <p:nvSpPr>
          <p:cNvPr id="9" name="Espace réservé du numéro de diapositive 5">
            <a:extLst>
              <a:ext uri="{FF2B5EF4-FFF2-40B4-BE49-F238E27FC236}">
                <a16:creationId xmlns:a16="http://schemas.microsoft.com/office/drawing/2014/main" id="{8D213A9B-EF0A-A543-A415-2E057A3250D4}"/>
              </a:ext>
            </a:extLst>
          </p:cNvPr>
          <p:cNvSpPr>
            <a:spLocks noGrp="1"/>
          </p:cNvSpPr>
          <p:nvPr>
            <p:ph type="sldNum" sz="quarter" idx="12"/>
          </p:nvPr>
        </p:nvSpPr>
        <p:spPr>
          <a:xfrm>
            <a:off x="11663916" y="6495787"/>
            <a:ext cx="528084" cy="278875"/>
          </a:xfrm>
          <a:prstGeom prst="rect">
            <a:avLst/>
          </a:prstGeom>
        </p:spPr>
        <p:txBody>
          <a:bodyPr/>
          <a:lstStyle>
            <a:lvl1pPr algn="ctr">
              <a:defRPr sz="1000">
                <a:solidFill>
                  <a:schemeClr val="tx2"/>
                </a:solidFill>
              </a:defRPr>
            </a:lvl1pPr>
          </a:lstStyle>
          <a:p>
            <a:fld id="{84029683-518F-3B45-A536-13733D6A1255}" type="slidenum">
              <a:rPr lang="fr-CA" smtClean="0"/>
              <a:pPr/>
              <a:t>‹#›</a:t>
            </a:fld>
            <a:endParaRPr lang="fr-CA"/>
          </a:p>
        </p:txBody>
      </p:sp>
      <p:pic>
        <p:nvPicPr>
          <p:cNvPr id="10" name="Image 9">
            <a:extLst>
              <a:ext uri="{FF2B5EF4-FFF2-40B4-BE49-F238E27FC236}">
                <a16:creationId xmlns:a16="http://schemas.microsoft.com/office/drawing/2014/main" id="{358B4146-B647-1D40-9C56-C2AA26A46614}"/>
              </a:ext>
            </a:extLst>
          </p:cNvPr>
          <p:cNvPicPr>
            <a:picLocks noChangeAspect="1"/>
          </p:cNvPicPr>
          <p:nvPr userDrawn="1"/>
        </p:nvPicPr>
        <p:blipFill>
          <a:blip r:embed="rId2"/>
          <a:stretch>
            <a:fillRect/>
          </a:stretch>
        </p:blipFill>
        <p:spPr>
          <a:xfrm>
            <a:off x="10825716" y="222775"/>
            <a:ext cx="1031730" cy="416478"/>
          </a:xfrm>
          <a:prstGeom prst="rect">
            <a:avLst/>
          </a:prstGeom>
        </p:spPr>
      </p:pic>
      <p:pic>
        <p:nvPicPr>
          <p:cNvPr id="11" name="Image 10">
            <a:extLst>
              <a:ext uri="{FF2B5EF4-FFF2-40B4-BE49-F238E27FC236}">
                <a16:creationId xmlns:a16="http://schemas.microsoft.com/office/drawing/2014/main" id="{996DEBAB-4962-3847-B7F0-4211E1FDB485}"/>
              </a:ext>
            </a:extLst>
          </p:cNvPr>
          <p:cNvPicPr>
            <a:picLocks noChangeAspect="1"/>
          </p:cNvPicPr>
          <p:nvPr userDrawn="1"/>
        </p:nvPicPr>
        <p:blipFill>
          <a:blip r:embed="rId3"/>
          <a:stretch>
            <a:fillRect/>
          </a:stretch>
        </p:blipFill>
        <p:spPr>
          <a:xfrm>
            <a:off x="11771836" y="6454240"/>
            <a:ext cx="362360" cy="365126"/>
          </a:xfrm>
          <a:prstGeom prst="rect">
            <a:avLst/>
          </a:prstGeom>
        </p:spPr>
      </p:pic>
      <p:sp>
        <p:nvSpPr>
          <p:cNvPr id="12" name="Espace réservé du texte 13">
            <a:extLst>
              <a:ext uri="{FF2B5EF4-FFF2-40B4-BE49-F238E27FC236}">
                <a16:creationId xmlns:a16="http://schemas.microsoft.com/office/drawing/2014/main" id="{168126BE-A1AC-B145-A81B-6AA8E0F976E5}"/>
              </a:ext>
            </a:extLst>
          </p:cNvPr>
          <p:cNvSpPr>
            <a:spLocks noGrp="1"/>
          </p:cNvSpPr>
          <p:nvPr>
            <p:ph type="body" sz="quarter" idx="13" hasCustomPrompt="1"/>
          </p:nvPr>
        </p:nvSpPr>
        <p:spPr>
          <a:xfrm>
            <a:off x="228323" y="550461"/>
            <a:ext cx="10163174" cy="549275"/>
          </a:xfrm>
        </p:spPr>
        <p:txBody>
          <a:bodyPr>
            <a:normAutofit/>
          </a:bodyPr>
          <a:lstStyle>
            <a:lvl1pPr marL="0" indent="0">
              <a:buNone/>
              <a:defRPr sz="2400">
                <a:solidFill>
                  <a:schemeClr val="accent2"/>
                </a:solidFill>
              </a:defRPr>
            </a:lvl1pPr>
          </a:lstStyle>
          <a:p>
            <a:pPr lvl="0"/>
            <a:r>
              <a:rPr lang="en-US" noProof="0"/>
              <a:t>Subtitle</a:t>
            </a:r>
          </a:p>
        </p:txBody>
      </p:sp>
      <p:sp>
        <p:nvSpPr>
          <p:cNvPr id="13" name="Espace réservé du contenu 2">
            <a:extLst>
              <a:ext uri="{FF2B5EF4-FFF2-40B4-BE49-F238E27FC236}">
                <a16:creationId xmlns:a16="http://schemas.microsoft.com/office/drawing/2014/main" id="{D8AC3BDB-2F61-4F59-A454-5615AE949957}"/>
              </a:ext>
            </a:extLst>
          </p:cNvPr>
          <p:cNvSpPr>
            <a:spLocks noGrp="1"/>
          </p:cNvSpPr>
          <p:nvPr>
            <p:ph sz="quarter" idx="25" hasCustomPrompt="1"/>
          </p:nvPr>
        </p:nvSpPr>
        <p:spPr>
          <a:xfrm>
            <a:off x="506412" y="1869153"/>
            <a:ext cx="11157225" cy="3750597"/>
          </a:xfrm>
        </p:spPr>
        <p:txBody>
          <a:bodyPr>
            <a:normAutofit/>
          </a:bodyPr>
          <a:lstStyle>
            <a:lvl1pPr marL="228600" indent="-228600">
              <a:buClr>
                <a:schemeClr val="accent6"/>
              </a:buClr>
              <a:buFont typeface="Wingdings" panose="05000000000000000000" pitchFamily="2" charset="2"/>
              <a:buChar char="§"/>
              <a:defRPr sz="1600">
                <a:solidFill>
                  <a:schemeClr val="accent2"/>
                </a:solidFill>
              </a:defRPr>
            </a:lvl1pPr>
            <a:lvl2pPr marL="685800" indent="-228600">
              <a:buClr>
                <a:schemeClr val="accent6"/>
              </a:buClr>
              <a:buFont typeface="Wingdings" panose="05000000000000000000" pitchFamily="2" charset="2"/>
              <a:buChar char="§"/>
              <a:defRPr sz="1400">
                <a:solidFill>
                  <a:schemeClr val="accent2"/>
                </a:solidFill>
              </a:defRPr>
            </a:lvl2pPr>
            <a:lvl3pPr marL="1143000" indent="-228600">
              <a:buClr>
                <a:schemeClr val="accent6"/>
              </a:buClr>
              <a:buFont typeface="Wingdings" panose="05000000000000000000" pitchFamily="2" charset="2"/>
              <a:buChar char="§"/>
              <a:defRPr sz="1400">
                <a:solidFill>
                  <a:schemeClr val="accent2"/>
                </a:solidFill>
              </a:defRPr>
            </a:lvl3pPr>
            <a:lvl4pPr marL="1600200" indent="-228600">
              <a:buClr>
                <a:schemeClr val="accent6"/>
              </a:buClr>
              <a:buFont typeface="Wingdings" panose="05000000000000000000" pitchFamily="2" charset="2"/>
              <a:buChar char="§"/>
              <a:defRPr sz="1400">
                <a:solidFill>
                  <a:schemeClr val="accent2"/>
                </a:solidFill>
              </a:defRPr>
            </a:lvl4pPr>
            <a:lvl5pPr marL="2057400" indent="-228600">
              <a:buClr>
                <a:schemeClr val="accent6"/>
              </a:buClr>
              <a:buFont typeface="Wingdings" panose="05000000000000000000" pitchFamily="2" charset="2"/>
              <a:buChar char="§"/>
              <a:defRPr sz="1400">
                <a:solidFill>
                  <a:schemeClr val="accent2"/>
                </a:solidFill>
              </a:defRPr>
            </a:lvl5pPr>
          </a:lstStyle>
          <a:p>
            <a:pPr lvl="0"/>
            <a:r>
              <a:rPr lang="en-US" noProof="0"/>
              <a:t>Text</a:t>
            </a:r>
          </a:p>
        </p:txBody>
      </p:sp>
      <p:sp>
        <p:nvSpPr>
          <p:cNvPr id="14" name="Espace réservé du texte 30">
            <a:extLst>
              <a:ext uri="{FF2B5EF4-FFF2-40B4-BE49-F238E27FC236}">
                <a16:creationId xmlns:a16="http://schemas.microsoft.com/office/drawing/2014/main" id="{39528942-7780-4984-B863-ABE94897EFD6}"/>
              </a:ext>
            </a:extLst>
          </p:cNvPr>
          <p:cNvSpPr>
            <a:spLocks noGrp="1"/>
          </p:cNvSpPr>
          <p:nvPr>
            <p:ph type="body" sz="quarter" idx="26" hasCustomPrompt="1"/>
          </p:nvPr>
        </p:nvSpPr>
        <p:spPr>
          <a:xfrm>
            <a:off x="506411" y="1309724"/>
            <a:ext cx="11157225" cy="420624"/>
          </a:xfrm>
          <a:solidFill>
            <a:schemeClr val="tx2"/>
          </a:solidFill>
        </p:spPr>
        <p:txBody>
          <a:bodyPr anchor="ctr">
            <a:noAutofit/>
          </a:bodyPr>
          <a:lstStyle>
            <a:lvl1pPr marL="0" indent="0" algn="ctr">
              <a:buNone/>
              <a:defRPr sz="1600" b="1" cap="small" baseline="0">
                <a:solidFill>
                  <a:srgbClr val="FFFFFF"/>
                </a:solidFill>
              </a:defRPr>
            </a:lvl1pPr>
          </a:lstStyle>
          <a:p>
            <a:pPr lvl="0"/>
            <a:r>
              <a:rPr lang="en-US" noProof="0"/>
              <a:t>Title</a:t>
            </a:r>
          </a:p>
        </p:txBody>
      </p:sp>
      <p:sp>
        <p:nvSpPr>
          <p:cNvPr id="16" name="Espace réservé du texte 30">
            <a:extLst>
              <a:ext uri="{FF2B5EF4-FFF2-40B4-BE49-F238E27FC236}">
                <a16:creationId xmlns:a16="http://schemas.microsoft.com/office/drawing/2014/main" id="{3E34EC1F-5A6E-412D-917E-450182761F5C}"/>
              </a:ext>
            </a:extLst>
          </p:cNvPr>
          <p:cNvSpPr>
            <a:spLocks noGrp="1"/>
          </p:cNvSpPr>
          <p:nvPr>
            <p:ph type="body" sz="quarter" idx="24" hasCustomPrompt="1"/>
          </p:nvPr>
        </p:nvSpPr>
        <p:spPr>
          <a:xfrm>
            <a:off x="506412" y="5684173"/>
            <a:ext cx="11157225" cy="744939"/>
          </a:xfrm>
          <a:solidFill>
            <a:schemeClr val="accent4"/>
          </a:solidFill>
          <a:ln w="28575">
            <a:noFill/>
          </a:ln>
        </p:spPr>
        <p:txBody>
          <a:bodyPr anchor="ctr">
            <a:noAutofit/>
          </a:bodyPr>
          <a:lstStyle>
            <a:lvl1pPr marL="0" indent="0" algn="l">
              <a:lnSpc>
                <a:spcPct val="100000"/>
              </a:lnSpc>
              <a:spcBef>
                <a:spcPts val="0"/>
              </a:spcBef>
              <a:buNone/>
              <a:defRPr sz="1800" b="1">
                <a:solidFill>
                  <a:schemeClr val="accent2"/>
                </a:solidFill>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noProof="0"/>
              <a:t>Add a conclusion (if application, otherwise delete this section). </a:t>
            </a:r>
          </a:p>
        </p:txBody>
      </p:sp>
      <p:sp>
        <p:nvSpPr>
          <p:cNvPr id="18" name="Text Placeholder 2">
            <a:extLst>
              <a:ext uri="{FF2B5EF4-FFF2-40B4-BE49-F238E27FC236}">
                <a16:creationId xmlns:a16="http://schemas.microsoft.com/office/drawing/2014/main" id="{4113AF90-835C-4F3E-B33C-49E65B56964F}"/>
              </a:ext>
            </a:extLst>
          </p:cNvPr>
          <p:cNvSpPr>
            <a:spLocks noGrp="1"/>
          </p:cNvSpPr>
          <p:nvPr>
            <p:ph type="body" sz="quarter" idx="27" hasCustomPrompt="1"/>
          </p:nvPr>
        </p:nvSpPr>
        <p:spPr>
          <a:xfrm>
            <a:off x="228322" y="6464806"/>
            <a:ext cx="4286250" cy="321474"/>
          </a:xfrm>
        </p:spPr>
        <p:txBody>
          <a:bodyPr>
            <a:noAutofit/>
          </a:bodyPr>
          <a:lstStyle>
            <a:lvl1pPr marL="0" indent="0">
              <a:spcBef>
                <a:spcPts val="0"/>
              </a:spcBef>
              <a:buNone/>
              <a:defRPr sz="1000">
                <a:solidFill>
                  <a:schemeClr val="accent3"/>
                </a:solidFill>
              </a:defRPr>
            </a:lvl1pPr>
          </a:lstStyle>
          <a:p>
            <a:pPr lvl="0"/>
            <a:r>
              <a:rPr lang="en-US"/>
              <a:t>Add references and/or abbreviation meaning, </a:t>
            </a:r>
            <a:br>
              <a:rPr lang="en-US"/>
            </a:br>
            <a:r>
              <a:rPr lang="en-US"/>
              <a:t>if applicable</a:t>
            </a:r>
          </a:p>
          <a:p>
            <a:pPr lvl="0"/>
            <a:endParaRPr lang="en-US"/>
          </a:p>
        </p:txBody>
      </p:sp>
    </p:spTree>
    <p:extLst>
      <p:ext uri="{BB962C8B-B14F-4D97-AF65-F5344CB8AC3E}">
        <p14:creationId xmlns:p14="http://schemas.microsoft.com/office/powerpoint/2010/main" val="39260240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6_Slide Template 3">
    <p:spTree>
      <p:nvGrpSpPr>
        <p:cNvPr id="1" name=""/>
        <p:cNvGrpSpPr/>
        <p:nvPr/>
      </p:nvGrpSpPr>
      <p:grpSpPr>
        <a:xfrm>
          <a:off x="0" y="0"/>
          <a:ext cx="0" cy="0"/>
          <a:chOff x="0" y="0"/>
          <a:chExt cx="0" cy="0"/>
        </a:xfrm>
      </p:grpSpPr>
      <p:sp>
        <p:nvSpPr>
          <p:cNvPr id="8" name="Titre 1">
            <a:extLst>
              <a:ext uri="{FF2B5EF4-FFF2-40B4-BE49-F238E27FC236}">
                <a16:creationId xmlns:a16="http://schemas.microsoft.com/office/drawing/2014/main" id="{46642985-8F09-BA40-8699-5BF715F5DECD}"/>
              </a:ext>
            </a:extLst>
          </p:cNvPr>
          <p:cNvSpPr>
            <a:spLocks noGrp="1"/>
          </p:cNvSpPr>
          <p:nvPr>
            <p:ph type="title" hasCustomPrompt="1"/>
          </p:nvPr>
        </p:nvSpPr>
        <p:spPr>
          <a:xfrm>
            <a:off x="228324" y="71720"/>
            <a:ext cx="10287275" cy="567534"/>
          </a:xfrm>
        </p:spPr>
        <p:txBody>
          <a:bodyPr>
            <a:normAutofit/>
          </a:bodyPr>
          <a:lstStyle>
            <a:lvl1pPr>
              <a:defRPr sz="3000">
                <a:solidFill>
                  <a:schemeClr val="tx2"/>
                </a:solidFill>
              </a:defRPr>
            </a:lvl1pPr>
          </a:lstStyle>
          <a:p>
            <a:r>
              <a:rPr lang="en-US" noProof="0"/>
              <a:t>TITLE</a:t>
            </a:r>
          </a:p>
        </p:txBody>
      </p:sp>
      <p:sp>
        <p:nvSpPr>
          <p:cNvPr id="9" name="Espace réservé du numéro de diapositive 5">
            <a:extLst>
              <a:ext uri="{FF2B5EF4-FFF2-40B4-BE49-F238E27FC236}">
                <a16:creationId xmlns:a16="http://schemas.microsoft.com/office/drawing/2014/main" id="{8D213A9B-EF0A-A543-A415-2E057A3250D4}"/>
              </a:ext>
            </a:extLst>
          </p:cNvPr>
          <p:cNvSpPr>
            <a:spLocks noGrp="1"/>
          </p:cNvSpPr>
          <p:nvPr>
            <p:ph type="sldNum" sz="quarter" idx="12"/>
          </p:nvPr>
        </p:nvSpPr>
        <p:spPr>
          <a:xfrm>
            <a:off x="11663916" y="6495787"/>
            <a:ext cx="528084" cy="278875"/>
          </a:xfrm>
          <a:prstGeom prst="rect">
            <a:avLst/>
          </a:prstGeom>
        </p:spPr>
        <p:txBody>
          <a:bodyPr/>
          <a:lstStyle>
            <a:lvl1pPr algn="ctr">
              <a:defRPr sz="1000">
                <a:solidFill>
                  <a:schemeClr val="tx2"/>
                </a:solidFill>
              </a:defRPr>
            </a:lvl1pPr>
          </a:lstStyle>
          <a:p>
            <a:fld id="{84029683-518F-3B45-A536-13733D6A1255}" type="slidenum">
              <a:rPr lang="fr-CA" smtClean="0"/>
              <a:pPr/>
              <a:t>‹#›</a:t>
            </a:fld>
            <a:endParaRPr lang="fr-CA"/>
          </a:p>
        </p:txBody>
      </p:sp>
      <p:pic>
        <p:nvPicPr>
          <p:cNvPr id="10" name="Image 9">
            <a:extLst>
              <a:ext uri="{FF2B5EF4-FFF2-40B4-BE49-F238E27FC236}">
                <a16:creationId xmlns:a16="http://schemas.microsoft.com/office/drawing/2014/main" id="{358B4146-B647-1D40-9C56-C2AA26A46614}"/>
              </a:ext>
            </a:extLst>
          </p:cNvPr>
          <p:cNvPicPr>
            <a:picLocks noChangeAspect="1"/>
          </p:cNvPicPr>
          <p:nvPr userDrawn="1"/>
        </p:nvPicPr>
        <p:blipFill>
          <a:blip r:embed="rId2"/>
          <a:stretch>
            <a:fillRect/>
          </a:stretch>
        </p:blipFill>
        <p:spPr>
          <a:xfrm>
            <a:off x="10825716" y="222775"/>
            <a:ext cx="1031730" cy="416478"/>
          </a:xfrm>
          <a:prstGeom prst="rect">
            <a:avLst/>
          </a:prstGeom>
        </p:spPr>
      </p:pic>
      <p:pic>
        <p:nvPicPr>
          <p:cNvPr id="11" name="Image 10">
            <a:extLst>
              <a:ext uri="{FF2B5EF4-FFF2-40B4-BE49-F238E27FC236}">
                <a16:creationId xmlns:a16="http://schemas.microsoft.com/office/drawing/2014/main" id="{996DEBAB-4962-3847-B7F0-4211E1FDB485}"/>
              </a:ext>
            </a:extLst>
          </p:cNvPr>
          <p:cNvPicPr>
            <a:picLocks noChangeAspect="1"/>
          </p:cNvPicPr>
          <p:nvPr userDrawn="1"/>
        </p:nvPicPr>
        <p:blipFill>
          <a:blip r:embed="rId3"/>
          <a:stretch>
            <a:fillRect/>
          </a:stretch>
        </p:blipFill>
        <p:spPr>
          <a:xfrm>
            <a:off x="11771836" y="6454240"/>
            <a:ext cx="362360" cy="365126"/>
          </a:xfrm>
          <a:prstGeom prst="rect">
            <a:avLst/>
          </a:prstGeom>
        </p:spPr>
      </p:pic>
      <p:sp>
        <p:nvSpPr>
          <p:cNvPr id="12" name="Espace réservé du texte 13">
            <a:extLst>
              <a:ext uri="{FF2B5EF4-FFF2-40B4-BE49-F238E27FC236}">
                <a16:creationId xmlns:a16="http://schemas.microsoft.com/office/drawing/2014/main" id="{168126BE-A1AC-B145-A81B-6AA8E0F976E5}"/>
              </a:ext>
            </a:extLst>
          </p:cNvPr>
          <p:cNvSpPr>
            <a:spLocks noGrp="1"/>
          </p:cNvSpPr>
          <p:nvPr>
            <p:ph type="body" sz="quarter" idx="13" hasCustomPrompt="1"/>
          </p:nvPr>
        </p:nvSpPr>
        <p:spPr>
          <a:xfrm>
            <a:off x="228323" y="550461"/>
            <a:ext cx="10163174" cy="549275"/>
          </a:xfrm>
        </p:spPr>
        <p:txBody>
          <a:bodyPr>
            <a:normAutofit/>
          </a:bodyPr>
          <a:lstStyle>
            <a:lvl1pPr marL="0" indent="0">
              <a:buNone/>
              <a:defRPr sz="2400">
                <a:solidFill>
                  <a:schemeClr val="accent2"/>
                </a:solidFill>
              </a:defRPr>
            </a:lvl1pPr>
          </a:lstStyle>
          <a:p>
            <a:pPr lvl="0"/>
            <a:r>
              <a:rPr lang="en-US" noProof="0"/>
              <a:t>Subtitle</a:t>
            </a:r>
          </a:p>
        </p:txBody>
      </p:sp>
      <p:sp>
        <p:nvSpPr>
          <p:cNvPr id="3" name="Espace réservé du contenu 2">
            <a:extLst>
              <a:ext uri="{FF2B5EF4-FFF2-40B4-BE49-F238E27FC236}">
                <a16:creationId xmlns:a16="http://schemas.microsoft.com/office/drawing/2014/main" id="{4ECD391B-B466-084A-913C-B8B6DEF6684C}"/>
              </a:ext>
            </a:extLst>
          </p:cNvPr>
          <p:cNvSpPr>
            <a:spLocks noGrp="1"/>
          </p:cNvSpPr>
          <p:nvPr>
            <p:ph sz="quarter" idx="25" hasCustomPrompt="1"/>
          </p:nvPr>
        </p:nvSpPr>
        <p:spPr>
          <a:xfrm>
            <a:off x="506412" y="2014409"/>
            <a:ext cx="5092530" cy="3566160"/>
          </a:xfrm>
        </p:spPr>
        <p:txBody>
          <a:bodyPr>
            <a:normAutofit/>
          </a:bodyPr>
          <a:lstStyle>
            <a:lvl1pPr marL="228600" indent="-228600">
              <a:buClr>
                <a:schemeClr val="accent6"/>
              </a:buClr>
              <a:buFont typeface="Wingdings" panose="05000000000000000000" pitchFamily="2" charset="2"/>
              <a:buChar char="§"/>
              <a:defRPr sz="1600">
                <a:solidFill>
                  <a:schemeClr val="accent2"/>
                </a:solidFill>
              </a:defRPr>
            </a:lvl1pPr>
            <a:lvl2pPr marL="685800" indent="-228600">
              <a:buClr>
                <a:schemeClr val="accent6"/>
              </a:buClr>
              <a:buFont typeface="Wingdings" panose="05000000000000000000" pitchFamily="2" charset="2"/>
              <a:buChar char="§"/>
              <a:defRPr sz="1400">
                <a:solidFill>
                  <a:schemeClr val="accent2"/>
                </a:solidFill>
              </a:defRPr>
            </a:lvl2pPr>
            <a:lvl3pPr marL="1143000" indent="-228600">
              <a:buClr>
                <a:schemeClr val="accent6"/>
              </a:buClr>
              <a:buFont typeface="Wingdings" panose="05000000000000000000" pitchFamily="2" charset="2"/>
              <a:buChar char="§"/>
              <a:defRPr sz="1400">
                <a:solidFill>
                  <a:schemeClr val="accent2"/>
                </a:solidFill>
              </a:defRPr>
            </a:lvl3pPr>
            <a:lvl4pPr marL="1600200" indent="-228600">
              <a:buClr>
                <a:schemeClr val="accent6"/>
              </a:buClr>
              <a:buFont typeface="Wingdings" panose="05000000000000000000" pitchFamily="2" charset="2"/>
              <a:buChar char="§"/>
              <a:defRPr sz="1400">
                <a:solidFill>
                  <a:schemeClr val="accent2"/>
                </a:solidFill>
              </a:defRPr>
            </a:lvl4pPr>
            <a:lvl5pPr marL="2057400" indent="-228600">
              <a:buClr>
                <a:schemeClr val="accent6"/>
              </a:buClr>
              <a:buFont typeface="Wingdings" panose="05000000000000000000" pitchFamily="2" charset="2"/>
              <a:buChar char="§"/>
              <a:defRPr sz="1400">
                <a:solidFill>
                  <a:schemeClr val="accent2"/>
                </a:solidFill>
              </a:defRPr>
            </a:lvl5pPr>
          </a:lstStyle>
          <a:p>
            <a:pPr lvl="0"/>
            <a:r>
              <a:rPr lang="en-US" noProof="0"/>
              <a:t>Text</a:t>
            </a:r>
          </a:p>
          <a:p>
            <a:pPr lvl="1"/>
            <a:endParaRPr lang="en-US" noProof="0"/>
          </a:p>
        </p:txBody>
      </p:sp>
      <p:sp>
        <p:nvSpPr>
          <p:cNvPr id="15" name="Espace réservé du contenu 2">
            <a:extLst>
              <a:ext uri="{FF2B5EF4-FFF2-40B4-BE49-F238E27FC236}">
                <a16:creationId xmlns:a16="http://schemas.microsoft.com/office/drawing/2014/main" id="{87B6FDD4-A1E5-6B4B-B00E-AB2BCB421A7B}"/>
              </a:ext>
            </a:extLst>
          </p:cNvPr>
          <p:cNvSpPr>
            <a:spLocks noGrp="1"/>
          </p:cNvSpPr>
          <p:nvPr>
            <p:ph sz="quarter" idx="27" hasCustomPrompt="1"/>
          </p:nvPr>
        </p:nvSpPr>
        <p:spPr>
          <a:xfrm>
            <a:off x="6571385" y="2014409"/>
            <a:ext cx="5092530" cy="3565798"/>
          </a:xfrm>
        </p:spPr>
        <p:txBody>
          <a:bodyPr>
            <a:normAutofit/>
          </a:bodyPr>
          <a:lstStyle>
            <a:lvl1pPr marL="285750" indent="-285750">
              <a:buClr>
                <a:schemeClr val="accent6"/>
              </a:buClr>
              <a:buFont typeface="Wingdings" panose="05000000000000000000" pitchFamily="2" charset="2"/>
              <a:buChar char="§"/>
              <a:defRPr sz="1600">
                <a:solidFill>
                  <a:schemeClr val="accent2"/>
                </a:solidFill>
              </a:defRPr>
            </a:lvl1pPr>
            <a:lvl2pPr marL="742950" indent="-285750">
              <a:buClr>
                <a:schemeClr val="accent6"/>
              </a:buClr>
              <a:buFont typeface="Wingdings" panose="05000000000000000000" pitchFamily="2" charset="2"/>
              <a:buChar char="§"/>
              <a:defRPr sz="1400">
                <a:solidFill>
                  <a:schemeClr val="accent2"/>
                </a:solidFill>
              </a:defRPr>
            </a:lvl2pPr>
            <a:lvl3pPr marL="1200150" indent="-285750">
              <a:buClr>
                <a:schemeClr val="accent6"/>
              </a:buClr>
              <a:buFont typeface="Wingdings" panose="05000000000000000000" pitchFamily="2" charset="2"/>
              <a:buChar char="§"/>
              <a:defRPr sz="1400">
                <a:solidFill>
                  <a:schemeClr val="accent2"/>
                </a:solidFill>
              </a:defRPr>
            </a:lvl3pPr>
            <a:lvl4pPr marL="1657350" indent="-285750">
              <a:buClr>
                <a:schemeClr val="accent6"/>
              </a:buClr>
              <a:buFont typeface="Wingdings" panose="05000000000000000000" pitchFamily="2" charset="2"/>
              <a:buChar char="§"/>
              <a:defRPr sz="1400">
                <a:solidFill>
                  <a:schemeClr val="accent2"/>
                </a:solidFill>
              </a:defRPr>
            </a:lvl4pPr>
            <a:lvl5pPr marL="2114550" indent="-285750">
              <a:buClr>
                <a:schemeClr val="accent6"/>
              </a:buClr>
              <a:buFont typeface="Wingdings" panose="05000000000000000000" pitchFamily="2" charset="2"/>
              <a:buChar char="§"/>
              <a:defRPr sz="1400">
                <a:solidFill>
                  <a:schemeClr val="accent2"/>
                </a:solidFill>
              </a:defRPr>
            </a:lvl5pPr>
          </a:lstStyle>
          <a:p>
            <a:pPr lvl="0"/>
            <a:r>
              <a:rPr lang="en-US" noProof="0"/>
              <a:t>Text</a:t>
            </a:r>
          </a:p>
        </p:txBody>
      </p:sp>
      <p:sp>
        <p:nvSpPr>
          <p:cNvPr id="16" name="Espace réservé du texte 30">
            <a:extLst>
              <a:ext uri="{FF2B5EF4-FFF2-40B4-BE49-F238E27FC236}">
                <a16:creationId xmlns:a16="http://schemas.microsoft.com/office/drawing/2014/main" id="{C9D37515-856D-A240-93F0-DE79157F0884}"/>
              </a:ext>
            </a:extLst>
          </p:cNvPr>
          <p:cNvSpPr>
            <a:spLocks noGrp="1"/>
          </p:cNvSpPr>
          <p:nvPr>
            <p:ph type="body" sz="quarter" idx="21" hasCustomPrompt="1"/>
          </p:nvPr>
        </p:nvSpPr>
        <p:spPr>
          <a:xfrm>
            <a:off x="506412" y="1364684"/>
            <a:ext cx="5092252" cy="422032"/>
          </a:xfrm>
          <a:solidFill>
            <a:schemeClr val="tx2"/>
          </a:solidFill>
        </p:spPr>
        <p:txBody>
          <a:bodyPr anchor="ctr">
            <a:noAutofit/>
          </a:bodyPr>
          <a:lstStyle>
            <a:lvl1pPr marL="0" indent="0" algn="ctr">
              <a:buNone/>
              <a:defRPr sz="1600" b="1" cap="small" baseline="0">
                <a:solidFill>
                  <a:srgbClr val="FFFFFF"/>
                </a:solidFill>
              </a:defRPr>
            </a:lvl1pPr>
          </a:lstStyle>
          <a:p>
            <a:pPr lvl="0"/>
            <a:r>
              <a:rPr lang="en-US" noProof="0"/>
              <a:t>Title </a:t>
            </a:r>
          </a:p>
        </p:txBody>
      </p:sp>
      <p:sp>
        <p:nvSpPr>
          <p:cNvPr id="17" name="Espace réservé du texte 30">
            <a:extLst>
              <a:ext uri="{FF2B5EF4-FFF2-40B4-BE49-F238E27FC236}">
                <a16:creationId xmlns:a16="http://schemas.microsoft.com/office/drawing/2014/main" id="{C78F67D2-7D98-CF4A-950F-62FD62D87725}"/>
              </a:ext>
            </a:extLst>
          </p:cNvPr>
          <p:cNvSpPr>
            <a:spLocks noGrp="1"/>
          </p:cNvSpPr>
          <p:nvPr>
            <p:ph type="body" sz="quarter" idx="26" hasCustomPrompt="1"/>
          </p:nvPr>
        </p:nvSpPr>
        <p:spPr>
          <a:xfrm>
            <a:off x="6571385" y="1364684"/>
            <a:ext cx="5092252" cy="422032"/>
          </a:xfrm>
          <a:solidFill>
            <a:schemeClr val="tx2"/>
          </a:solidFill>
        </p:spPr>
        <p:txBody>
          <a:bodyPr anchor="ctr">
            <a:noAutofit/>
          </a:bodyPr>
          <a:lstStyle>
            <a:lvl1pPr marL="0" indent="0" algn="ctr">
              <a:buNone/>
              <a:defRPr sz="1600" b="1" cap="small" baseline="0">
                <a:solidFill>
                  <a:srgbClr val="FFFFFF"/>
                </a:solidFill>
              </a:defRPr>
            </a:lvl1pPr>
          </a:lstStyle>
          <a:p>
            <a:pPr lvl="0"/>
            <a:r>
              <a:rPr lang="en-US" noProof="0"/>
              <a:t>Title</a:t>
            </a:r>
          </a:p>
        </p:txBody>
      </p:sp>
      <p:sp>
        <p:nvSpPr>
          <p:cNvPr id="18" name="Text Placeholder 2">
            <a:extLst>
              <a:ext uri="{FF2B5EF4-FFF2-40B4-BE49-F238E27FC236}">
                <a16:creationId xmlns:a16="http://schemas.microsoft.com/office/drawing/2014/main" id="{D1C1F7FD-EAB9-4C79-B61F-44DFDD997478}"/>
              </a:ext>
            </a:extLst>
          </p:cNvPr>
          <p:cNvSpPr>
            <a:spLocks noGrp="1"/>
          </p:cNvSpPr>
          <p:nvPr>
            <p:ph type="body" sz="quarter" idx="28" hasCustomPrompt="1"/>
          </p:nvPr>
        </p:nvSpPr>
        <p:spPr>
          <a:xfrm>
            <a:off x="228322" y="6464806"/>
            <a:ext cx="4286250" cy="321474"/>
          </a:xfrm>
        </p:spPr>
        <p:txBody>
          <a:bodyPr>
            <a:noAutofit/>
          </a:bodyPr>
          <a:lstStyle>
            <a:lvl1pPr marL="0" indent="0">
              <a:spcBef>
                <a:spcPts val="0"/>
              </a:spcBef>
              <a:buNone/>
              <a:defRPr sz="1000">
                <a:solidFill>
                  <a:schemeClr val="accent3"/>
                </a:solidFill>
              </a:defRPr>
            </a:lvl1pPr>
          </a:lstStyle>
          <a:p>
            <a:pPr lvl="0"/>
            <a:r>
              <a:rPr lang="en-US"/>
              <a:t>Add references and/or abbreviation meaning, </a:t>
            </a:r>
            <a:br>
              <a:rPr lang="en-US"/>
            </a:br>
            <a:r>
              <a:rPr lang="en-US"/>
              <a:t>if applicable</a:t>
            </a:r>
          </a:p>
          <a:p>
            <a:pPr lvl="0"/>
            <a:endParaRPr lang="en-US"/>
          </a:p>
        </p:txBody>
      </p:sp>
      <p:sp>
        <p:nvSpPr>
          <p:cNvPr id="19" name="Espace réservé du texte 30">
            <a:extLst>
              <a:ext uri="{FF2B5EF4-FFF2-40B4-BE49-F238E27FC236}">
                <a16:creationId xmlns:a16="http://schemas.microsoft.com/office/drawing/2014/main" id="{7AF2BBD1-8297-4409-9043-BC32E17FBF45}"/>
              </a:ext>
            </a:extLst>
          </p:cNvPr>
          <p:cNvSpPr>
            <a:spLocks noGrp="1"/>
          </p:cNvSpPr>
          <p:nvPr>
            <p:ph type="body" sz="quarter" idx="24" hasCustomPrompt="1"/>
          </p:nvPr>
        </p:nvSpPr>
        <p:spPr>
          <a:xfrm>
            <a:off x="506412" y="5684173"/>
            <a:ext cx="11157225" cy="744939"/>
          </a:xfrm>
          <a:solidFill>
            <a:schemeClr val="accent4"/>
          </a:solidFill>
          <a:ln w="28575">
            <a:noFill/>
          </a:ln>
        </p:spPr>
        <p:txBody>
          <a:bodyPr anchor="ctr">
            <a:noAutofit/>
          </a:bodyPr>
          <a:lstStyle>
            <a:lvl1pPr marL="0" indent="0" algn="l">
              <a:lnSpc>
                <a:spcPct val="100000"/>
              </a:lnSpc>
              <a:spcBef>
                <a:spcPts val="0"/>
              </a:spcBef>
              <a:buNone/>
              <a:defRPr sz="1800" b="1">
                <a:solidFill>
                  <a:schemeClr val="accent2"/>
                </a:solidFill>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noProof="0"/>
              <a:t>Add a conclusion (if application, otherwise delete this section). </a:t>
            </a:r>
          </a:p>
        </p:txBody>
      </p:sp>
    </p:spTree>
    <p:extLst>
      <p:ext uri="{BB962C8B-B14F-4D97-AF65-F5344CB8AC3E}">
        <p14:creationId xmlns:p14="http://schemas.microsoft.com/office/powerpoint/2010/main" val="30182640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7_Last Slid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F7E8F4D8-1705-4072-B1A4-83B6F5AFC152}"/>
              </a:ext>
            </a:extLst>
          </p:cNvPr>
          <p:cNvPicPr>
            <a:picLocks noChangeAspect="1"/>
          </p:cNvPicPr>
          <p:nvPr userDrawn="1"/>
        </p:nvPicPr>
        <p:blipFill rotWithShape="1">
          <a:blip r:embed="rId2">
            <a:duotone>
              <a:schemeClr val="accent4">
                <a:shade val="45000"/>
                <a:satMod val="135000"/>
              </a:schemeClr>
              <a:prstClr val="white"/>
            </a:duotone>
          </a:blip>
          <a:srcRect t="3375" b="12251"/>
          <a:stretch/>
        </p:blipFill>
        <p:spPr>
          <a:xfrm>
            <a:off x="0" y="0"/>
            <a:ext cx="12192000" cy="6858000"/>
          </a:xfrm>
          <a:prstGeom prst="rect">
            <a:avLst/>
          </a:prstGeom>
        </p:spPr>
      </p:pic>
      <p:sp>
        <p:nvSpPr>
          <p:cNvPr id="6" name="Rectangle 5">
            <a:extLst>
              <a:ext uri="{FF2B5EF4-FFF2-40B4-BE49-F238E27FC236}">
                <a16:creationId xmlns:a16="http://schemas.microsoft.com/office/drawing/2014/main" id="{59FB53FA-F391-4B55-BB28-E369A48E9B77}"/>
              </a:ext>
            </a:extLst>
          </p:cNvPr>
          <p:cNvSpPr/>
          <p:nvPr userDrawn="1"/>
        </p:nvSpPr>
        <p:spPr>
          <a:xfrm>
            <a:off x="0" y="0"/>
            <a:ext cx="12192000" cy="6858000"/>
          </a:xfrm>
          <a:prstGeom prst="rect">
            <a:avLst/>
          </a:prstGeom>
          <a:solidFill>
            <a:srgbClr val="FFFFFF">
              <a:alpha val="5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800" b="1"/>
          </a:p>
        </p:txBody>
      </p:sp>
      <p:pic>
        <p:nvPicPr>
          <p:cNvPr id="12" name="Image 11">
            <a:extLst>
              <a:ext uri="{FF2B5EF4-FFF2-40B4-BE49-F238E27FC236}">
                <a16:creationId xmlns:a16="http://schemas.microsoft.com/office/drawing/2014/main" id="{FD56E57C-5CD4-5644-8CEF-C2F880D92671}"/>
              </a:ext>
            </a:extLst>
          </p:cNvPr>
          <p:cNvPicPr>
            <a:picLocks noChangeAspect="1"/>
          </p:cNvPicPr>
          <p:nvPr userDrawn="1"/>
        </p:nvPicPr>
        <p:blipFill>
          <a:blip r:embed="rId3"/>
          <a:stretch>
            <a:fillRect/>
          </a:stretch>
        </p:blipFill>
        <p:spPr>
          <a:xfrm>
            <a:off x="581478" y="360762"/>
            <a:ext cx="3231975" cy="1304650"/>
          </a:xfrm>
          <a:prstGeom prst="rect">
            <a:avLst/>
          </a:prstGeom>
        </p:spPr>
      </p:pic>
      <p:sp>
        <p:nvSpPr>
          <p:cNvPr id="9" name="Espace réservé du texte 30">
            <a:extLst>
              <a:ext uri="{FF2B5EF4-FFF2-40B4-BE49-F238E27FC236}">
                <a16:creationId xmlns:a16="http://schemas.microsoft.com/office/drawing/2014/main" id="{4A5F2898-76BF-4791-B1FB-396E3358E14C}"/>
              </a:ext>
            </a:extLst>
          </p:cNvPr>
          <p:cNvSpPr>
            <a:spLocks noGrp="1"/>
          </p:cNvSpPr>
          <p:nvPr>
            <p:ph type="body" sz="quarter" idx="22" hasCustomPrompt="1"/>
          </p:nvPr>
        </p:nvSpPr>
        <p:spPr>
          <a:xfrm>
            <a:off x="5992586" y="3655464"/>
            <a:ext cx="5092252" cy="336619"/>
          </a:xfrm>
        </p:spPr>
        <p:txBody>
          <a:bodyPr anchor="ctr">
            <a:noAutofit/>
          </a:bodyPr>
          <a:lstStyle>
            <a:lvl1pPr marL="0" indent="0" algn="l">
              <a:buNone/>
              <a:defRPr sz="1800" b="1">
                <a:solidFill>
                  <a:schemeClr val="tx2"/>
                </a:solidFill>
              </a:defRPr>
            </a:lvl1pPr>
          </a:lstStyle>
          <a:p>
            <a:pPr lvl="0"/>
            <a:r>
              <a:rPr lang="fr-CA"/>
              <a:t>Write the Name </a:t>
            </a:r>
          </a:p>
        </p:txBody>
      </p:sp>
      <p:sp>
        <p:nvSpPr>
          <p:cNvPr id="10" name="Espace réservé du texte 30">
            <a:extLst>
              <a:ext uri="{FF2B5EF4-FFF2-40B4-BE49-F238E27FC236}">
                <a16:creationId xmlns:a16="http://schemas.microsoft.com/office/drawing/2014/main" id="{07ACF405-5705-4BB0-99FA-EF24841E57B6}"/>
              </a:ext>
            </a:extLst>
          </p:cNvPr>
          <p:cNvSpPr>
            <a:spLocks noGrp="1"/>
          </p:cNvSpPr>
          <p:nvPr>
            <p:ph type="body" sz="quarter" idx="23" hasCustomPrompt="1"/>
          </p:nvPr>
        </p:nvSpPr>
        <p:spPr>
          <a:xfrm>
            <a:off x="5992586" y="4109962"/>
            <a:ext cx="5092252" cy="336619"/>
          </a:xfrm>
        </p:spPr>
        <p:txBody>
          <a:bodyPr anchor="ctr">
            <a:noAutofit/>
          </a:bodyPr>
          <a:lstStyle>
            <a:lvl1pPr marL="0" indent="0" algn="l">
              <a:buNone/>
              <a:defRPr sz="1200" b="1">
                <a:solidFill>
                  <a:schemeClr val="accent2"/>
                </a:solidFill>
              </a:defRPr>
            </a:lvl1pPr>
          </a:lstStyle>
          <a:p>
            <a:pPr lvl="0"/>
            <a:r>
              <a:rPr lang="fr-CA" err="1"/>
              <a:t>Add</a:t>
            </a:r>
            <a:r>
              <a:rPr lang="fr-CA"/>
              <a:t> the e-mail </a:t>
            </a:r>
            <a:r>
              <a:rPr lang="fr-CA" err="1"/>
              <a:t>adress</a:t>
            </a:r>
            <a:endParaRPr lang="fr-CA"/>
          </a:p>
        </p:txBody>
      </p:sp>
      <p:sp>
        <p:nvSpPr>
          <p:cNvPr id="2" name="TextBox 1">
            <a:extLst>
              <a:ext uri="{FF2B5EF4-FFF2-40B4-BE49-F238E27FC236}">
                <a16:creationId xmlns:a16="http://schemas.microsoft.com/office/drawing/2014/main" id="{70968941-AE73-48D4-974A-A065EAC0E672}"/>
              </a:ext>
            </a:extLst>
          </p:cNvPr>
          <p:cNvSpPr txBox="1"/>
          <p:nvPr userDrawn="1"/>
        </p:nvSpPr>
        <p:spPr>
          <a:xfrm>
            <a:off x="5878286" y="2905780"/>
            <a:ext cx="5092252" cy="523220"/>
          </a:xfrm>
          <a:prstGeom prst="rect">
            <a:avLst/>
          </a:prstGeom>
          <a:noFill/>
          <a:ln>
            <a:noFill/>
          </a:ln>
        </p:spPr>
        <p:txBody>
          <a:bodyPr wrap="square" rtlCol="0">
            <a:spAutoFit/>
          </a:bodyPr>
          <a:lstStyle/>
          <a:p>
            <a:r>
              <a:rPr lang="en-US" sz="2800">
                <a:solidFill>
                  <a:schemeClr val="accent2"/>
                </a:solidFill>
              </a:rPr>
              <a:t>FOR MORE INFORMATION:</a:t>
            </a:r>
          </a:p>
        </p:txBody>
      </p:sp>
      <p:sp>
        <p:nvSpPr>
          <p:cNvPr id="13" name="TextBox 12">
            <a:extLst>
              <a:ext uri="{FF2B5EF4-FFF2-40B4-BE49-F238E27FC236}">
                <a16:creationId xmlns:a16="http://schemas.microsoft.com/office/drawing/2014/main" id="{E6B964F7-2B5F-4D64-805F-679416DF3D86}"/>
              </a:ext>
            </a:extLst>
          </p:cNvPr>
          <p:cNvSpPr txBox="1"/>
          <p:nvPr userDrawn="1"/>
        </p:nvSpPr>
        <p:spPr>
          <a:xfrm>
            <a:off x="5992586" y="4564460"/>
            <a:ext cx="5092252" cy="276999"/>
          </a:xfrm>
          <a:prstGeom prst="rect">
            <a:avLst/>
          </a:prstGeom>
          <a:noFill/>
        </p:spPr>
        <p:txBody>
          <a:bodyPr wrap="square">
            <a:spAutoFit/>
          </a:bodyPr>
          <a:lstStyle/>
          <a:p>
            <a:pPr lvl="0"/>
            <a:r>
              <a:rPr lang="fr-CA" sz="1200" b="1" kern="1200">
                <a:solidFill>
                  <a:schemeClr val="accent2"/>
                </a:solidFill>
                <a:latin typeface="+mn-lt"/>
                <a:ea typeface="+mn-ea"/>
                <a:cs typeface="+mn-cs"/>
              </a:rPr>
              <a:t>www.feldan.com</a:t>
            </a:r>
          </a:p>
        </p:txBody>
      </p:sp>
    </p:spTree>
    <p:extLst>
      <p:ext uri="{BB962C8B-B14F-4D97-AF65-F5344CB8AC3E}">
        <p14:creationId xmlns:p14="http://schemas.microsoft.com/office/powerpoint/2010/main" val="23782954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7_Experiment Conditions">
    <p:spTree>
      <p:nvGrpSpPr>
        <p:cNvPr id="1" name=""/>
        <p:cNvGrpSpPr/>
        <p:nvPr/>
      </p:nvGrpSpPr>
      <p:grpSpPr>
        <a:xfrm>
          <a:off x="0" y="0"/>
          <a:ext cx="0" cy="0"/>
          <a:chOff x="0" y="0"/>
          <a:chExt cx="0" cy="0"/>
        </a:xfrm>
      </p:grpSpPr>
      <p:sp>
        <p:nvSpPr>
          <p:cNvPr id="8" name="Titre 1">
            <a:extLst>
              <a:ext uri="{FF2B5EF4-FFF2-40B4-BE49-F238E27FC236}">
                <a16:creationId xmlns:a16="http://schemas.microsoft.com/office/drawing/2014/main" id="{46642985-8F09-BA40-8699-5BF715F5DECD}"/>
              </a:ext>
            </a:extLst>
          </p:cNvPr>
          <p:cNvSpPr>
            <a:spLocks noGrp="1"/>
          </p:cNvSpPr>
          <p:nvPr>
            <p:ph type="title" hasCustomPrompt="1"/>
          </p:nvPr>
        </p:nvSpPr>
        <p:spPr>
          <a:xfrm>
            <a:off x="228324" y="71720"/>
            <a:ext cx="10287275" cy="567534"/>
          </a:xfrm>
        </p:spPr>
        <p:txBody>
          <a:bodyPr>
            <a:normAutofit/>
          </a:bodyPr>
          <a:lstStyle>
            <a:lvl1pPr>
              <a:defRPr sz="3000">
                <a:solidFill>
                  <a:schemeClr val="tx2"/>
                </a:solidFill>
              </a:defRPr>
            </a:lvl1pPr>
          </a:lstStyle>
          <a:p>
            <a:r>
              <a:rPr lang="en-US" noProof="0"/>
              <a:t>TEMPLATE: EXPERIMENT CONDITIONS </a:t>
            </a:r>
          </a:p>
        </p:txBody>
      </p:sp>
      <p:sp>
        <p:nvSpPr>
          <p:cNvPr id="9" name="Espace réservé du numéro de diapositive 5">
            <a:extLst>
              <a:ext uri="{FF2B5EF4-FFF2-40B4-BE49-F238E27FC236}">
                <a16:creationId xmlns:a16="http://schemas.microsoft.com/office/drawing/2014/main" id="{8D213A9B-EF0A-A543-A415-2E057A3250D4}"/>
              </a:ext>
            </a:extLst>
          </p:cNvPr>
          <p:cNvSpPr>
            <a:spLocks noGrp="1"/>
          </p:cNvSpPr>
          <p:nvPr>
            <p:ph type="sldNum" sz="quarter" idx="12"/>
          </p:nvPr>
        </p:nvSpPr>
        <p:spPr>
          <a:xfrm>
            <a:off x="11663916" y="6495787"/>
            <a:ext cx="528084" cy="278875"/>
          </a:xfrm>
          <a:prstGeom prst="rect">
            <a:avLst/>
          </a:prstGeom>
        </p:spPr>
        <p:txBody>
          <a:bodyPr/>
          <a:lstStyle>
            <a:lvl1pPr algn="ctr">
              <a:defRPr sz="1000">
                <a:solidFill>
                  <a:schemeClr val="tx2"/>
                </a:solidFill>
              </a:defRPr>
            </a:lvl1pPr>
          </a:lstStyle>
          <a:p>
            <a:fld id="{84029683-518F-3B45-A536-13733D6A1255}" type="slidenum">
              <a:rPr lang="fr-CA" smtClean="0"/>
              <a:pPr/>
              <a:t>‹#›</a:t>
            </a:fld>
            <a:endParaRPr lang="fr-CA"/>
          </a:p>
        </p:txBody>
      </p:sp>
      <p:pic>
        <p:nvPicPr>
          <p:cNvPr id="10" name="Image 9">
            <a:extLst>
              <a:ext uri="{FF2B5EF4-FFF2-40B4-BE49-F238E27FC236}">
                <a16:creationId xmlns:a16="http://schemas.microsoft.com/office/drawing/2014/main" id="{358B4146-B647-1D40-9C56-C2AA26A46614}"/>
              </a:ext>
            </a:extLst>
          </p:cNvPr>
          <p:cNvPicPr>
            <a:picLocks noChangeAspect="1"/>
          </p:cNvPicPr>
          <p:nvPr userDrawn="1"/>
        </p:nvPicPr>
        <p:blipFill>
          <a:blip r:embed="rId2"/>
          <a:stretch>
            <a:fillRect/>
          </a:stretch>
        </p:blipFill>
        <p:spPr>
          <a:xfrm>
            <a:off x="10825716" y="222775"/>
            <a:ext cx="1031730" cy="416478"/>
          </a:xfrm>
          <a:prstGeom prst="rect">
            <a:avLst/>
          </a:prstGeom>
        </p:spPr>
      </p:pic>
      <p:pic>
        <p:nvPicPr>
          <p:cNvPr id="11" name="Image 10">
            <a:extLst>
              <a:ext uri="{FF2B5EF4-FFF2-40B4-BE49-F238E27FC236}">
                <a16:creationId xmlns:a16="http://schemas.microsoft.com/office/drawing/2014/main" id="{996DEBAB-4962-3847-B7F0-4211E1FDB485}"/>
              </a:ext>
            </a:extLst>
          </p:cNvPr>
          <p:cNvPicPr>
            <a:picLocks noChangeAspect="1"/>
          </p:cNvPicPr>
          <p:nvPr userDrawn="1"/>
        </p:nvPicPr>
        <p:blipFill>
          <a:blip r:embed="rId3"/>
          <a:stretch>
            <a:fillRect/>
          </a:stretch>
        </p:blipFill>
        <p:spPr>
          <a:xfrm>
            <a:off x="11771836" y="6454240"/>
            <a:ext cx="362360" cy="365126"/>
          </a:xfrm>
          <a:prstGeom prst="rect">
            <a:avLst/>
          </a:prstGeom>
        </p:spPr>
      </p:pic>
      <p:sp>
        <p:nvSpPr>
          <p:cNvPr id="16" name="Text Placeholder 15">
            <a:extLst>
              <a:ext uri="{FF2B5EF4-FFF2-40B4-BE49-F238E27FC236}">
                <a16:creationId xmlns:a16="http://schemas.microsoft.com/office/drawing/2014/main" id="{AEAF5BA2-4A30-46C9-BCCA-6A986C5D90E0}"/>
              </a:ext>
            </a:extLst>
          </p:cNvPr>
          <p:cNvSpPr>
            <a:spLocks noGrp="1"/>
          </p:cNvSpPr>
          <p:nvPr>
            <p:ph type="body" sz="quarter" idx="14" hasCustomPrompt="1"/>
          </p:nvPr>
        </p:nvSpPr>
        <p:spPr>
          <a:xfrm>
            <a:off x="228323" y="1400176"/>
            <a:ext cx="3334027" cy="657224"/>
          </a:xfrm>
          <a:prstGeom prst="roundRect">
            <a:avLst/>
          </a:prstGeom>
          <a:ln>
            <a:solidFill>
              <a:schemeClr val="accent3"/>
            </a:solidFill>
            <a:prstDash val="dash"/>
          </a:ln>
        </p:spPr>
        <p:txBody>
          <a:bodyPr>
            <a:noAutofit/>
          </a:bodyPr>
          <a:lstStyle>
            <a:lvl1pPr marL="0" indent="0">
              <a:buClr>
                <a:schemeClr val="accent6"/>
              </a:buClr>
              <a:buFont typeface="Wingdings" panose="05000000000000000000" pitchFamily="2" charset="2"/>
              <a:buNone/>
              <a:defRPr sz="1000" b="0">
                <a:solidFill>
                  <a:schemeClr val="accent2"/>
                </a:solidFill>
              </a:defRPr>
            </a:lvl1pPr>
          </a:lstStyle>
          <a:p>
            <a:pPr lvl="0"/>
            <a:r>
              <a:rPr lang="en-US" noProof="0"/>
              <a:t>Indicate the experiment conditions. If needed, highlight key information using a color from the theme.</a:t>
            </a:r>
          </a:p>
        </p:txBody>
      </p:sp>
    </p:spTree>
    <p:extLst>
      <p:ext uri="{BB962C8B-B14F-4D97-AF65-F5344CB8AC3E}">
        <p14:creationId xmlns:p14="http://schemas.microsoft.com/office/powerpoint/2010/main" val="11839904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8_Tables">
    <p:spTree>
      <p:nvGrpSpPr>
        <p:cNvPr id="1" name=""/>
        <p:cNvGrpSpPr/>
        <p:nvPr/>
      </p:nvGrpSpPr>
      <p:grpSpPr>
        <a:xfrm>
          <a:off x="0" y="0"/>
          <a:ext cx="0" cy="0"/>
          <a:chOff x="0" y="0"/>
          <a:chExt cx="0" cy="0"/>
        </a:xfrm>
      </p:grpSpPr>
      <p:sp>
        <p:nvSpPr>
          <p:cNvPr id="8" name="Titre 1">
            <a:extLst>
              <a:ext uri="{FF2B5EF4-FFF2-40B4-BE49-F238E27FC236}">
                <a16:creationId xmlns:a16="http://schemas.microsoft.com/office/drawing/2014/main" id="{46642985-8F09-BA40-8699-5BF715F5DECD}"/>
              </a:ext>
            </a:extLst>
          </p:cNvPr>
          <p:cNvSpPr>
            <a:spLocks noGrp="1"/>
          </p:cNvSpPr>
          <p:nvPr>
            <p:ph type="title" hasCustomPrompt="1"/>
          </p:nvPr>
        </p:nvSpPr>
        <p:spPr>
          <a:xfrm>
            <a:off x="228324" y="71720"/>
            <a:ext cx="10287275" cy="567534"/>
          </a:xfrm>
        </p:spPr>
        <p:txBody>
          <a:bodyPr>
            <a:normAutofit/>
          </a:bodyPr>
          <a:lstStyle>
            <a:lvl1pPr>
              <a:defRPr sz="3000">
                <a:solidFill>
                  <a:schemeClr val="tx2"/>
                </a:solidFill>
              </a:defRPr>
            </a:lvl1pPr>
          </a:lstStyle>
          <a:p>
            <a:r>
              <a:rPr lang="en-US" noProof="0"/>
              <a:t>TEMPLATE: TABLES</a:t>
            </a:r>
          </a:p>
        </p:txBody>
      </p:sp>
      <p:sp>
        <p:nvSpPr>
          <p:cNvPr id="9" name="Espace réservé du numéro de diapositive 5">
            <a:extLst>
              <a:ext uri="{FF2B5EF4-FFF2-40B4-BE49-F238E27FC236}">
                <a16:creationId xmlns:a16="http://schemas.microsoft.com/office/drawing/2014/main" id="{8D213A9B-EF0A-A543-A415-2E057A3250D4}"/>
              </a:ext>
            </a:extLst>
          </p:cNvPr>
          <p:cNvSpPr>
            <a:spLocks noGrp="1"/>
          </p:cNvSpPr>
          <p:nvPr>
            <p:ph type="sldNum" sz="quarter" idx="12"/>
          </p:nvPr>
        </p:nvSpPr>
        <p:spPr>
          <a:xfrm>
            <a:off x="11663916" y="6495787"/>
            <a:ext cx="528084" cy="278875"/>
          </a:xfrm>
          <a:prstGeom prst="rect">
            <a:avLst/>
          </a:prstGeom>
        </p:spPr>
        <p:txBody>
          <a:bodyPr/>
          <a:lstStyle>
            <a:lvl1pPr algn="ctr">
              <a:defRPr sz="1000">
                <a:solidFill>
                  <a:schemeClr val="tx2"/>
                </a:solidFill>
              </a:defRPr>
            </a:lvl1pPr>
          </a:lstStyle>
          <a:p>
            <a:fld id="{84029683-518F-3B45-A536-13733D6A1255}" type="slidenum">
              <a:rPr lang="fr-CA" smtClean="0"/>
              <a:pPr/>
              <a:t>‹#›</a:t>
            </a:fld>
            <a:endParaRPr lang="fr-CA"/>
          </a:p>
        </p:txBody>
      </p:sp>
      <p:pic>
        <p:nvPicPr>
          <p:cNvPr id="10" name="Image 9">
            <a:extLst>
              <a:ext uri="{FF2B5EF4-FFF2-40B4-BE49-F238E27FC236}">
                <a16:creationId xmlns:a16="http://schemas.microsoft.com/office/drawing/2014/main" id="{358B4146-B647-1D40-9C56-C2AA26A46614}"/>
              </a:ext>
            </a:extLst>
          </p:cNvPr>
          <p:cNvPicPr>
            <a:picLocks noChangeAspect="1"/>
          </p:cNvPicPr>
          <p:nvPr userDrawn="1"/>
        </p:nvPicPr>
        <p:blipFill>
          <a:blip r:embed="rId2"/>
          <a:stretch>
            <a:fillRect/>
          </a:stretch>
        </p:blipFill>
        <p:spPr>
          <a:xfrm>
            <a:off x="10825716" y="222775"/>
            <a:ext cx="1031730" cy="416478"/>
          </a:xfrm>
          <a:prstGeom prst="rect">
            <a:avLst/>
          </a:prstGeom>
        </p:spPr>
      </p:pic>
      <p:pic>
        <p:nvPicPr>
          <p:cNvPr id="11" name="Image 10">
            <a:extLst>
              <a:ext uri="{FF2B5EF4-FFF2-40B4-BE49-F238E27FC236}">
                <a16:creationId xmlns:a16="http://schemas.microsoft.com/office/drawing/2014/main" id="{996DEBAB-4962-3847-B7F0-4211E1FDB485}"/>
              </a:ext>
            </a:extLst>
          </p:cNvPr>
          <p:cNvPicPr>
            <a:picLocks noChangeAspect="1"/>
          </p:cNvPicPr>
          <p:nvPr userDrawn="1"/>
        </p:nvPicPr>
        <p:blipFill>
          <a:blip r:embed="rId3"/>
          <a:stretch>
            <a:fillRect/>
          </a:stretch>
        </p:blipFill>
        <p:spPr>
          <a:xfrm>
            <a:off x="11771836" y="6454240"/>
            <a:ext cx="362360" cy="365126"/>
          </a:xfrm>
          <a:prstGeom prst="rect">
            <a:avLst/>
          </a:prstGeom>
        </p:spPr>
      </p:pic>
      <p:graphicFrame>
        <p:nvGraphicFramePr>
          <p:cNvPr id="22" name="Tableau 7">
            <a:extLst>
              <a:ext uri="{FF2B5EF4-FFF2-40B4-BE49-F238E27FC236}">
                <a16:creationId xmlns:a16="http://schemas.microsoft.com/office/drawing/2014/main" id="{FF3FF4D1-BD42-49E2-AC94-F576E5D8BF54}"/>
              </a:ext>
            </a:extLst>
          </p:cNvPr>
          <p:cNvGraphicFramePr>
            <a:graphicFrameLocks noGrp="1"/>
          </p:cNvGraphicFramePr>
          <p:nvPr userDrawn="1">
            <p:extLst>
              <p:ext uri="{D42A27DB-BD31-4B8C-83A1-F6EECF244321}">
                <p14:modId xmlns:p14="http://schemas.microsoft.com/office/powerpoint/2010/main" val="3191146786"/>
              </p:ext>
            </p:extLst>
          </p:nvPr>
        </p:nvGraphicFramePr>
        <p:xfrm>
          <a:off x="560395" y="2334611"/>
          <a:ext cx="4748028" cy="1483360"/>
        </p:xfrm>
        <a:graphic>
          <a:graphicData uri="http://schemas.openxmlformats.org/drawingml/2006/table">
            <a:tbl>
              <a:tblPr firstRow="1">
                <a:tableStyleId>{9D7B26C5-4107-4FEC-AEDC-1716B250A1EF}</a:tableStyleId>
              </a:tblPr>
              <a:tblGrid>
                <a:gridCol w="2374014">
                  <a:extLst>
                    <a:ext uri="{9D8B030D-6E8A-4147-A177-3AD203B41FA5}">
                      <a16:colId xmlns:a16="http://schemas.microsoft.com/office/drawing/2014/main" val="271859663"/>
                    </a:ext>
                  </a:extLst>
                </a:gridCol>
                <a:gridCol w="2374014">
                  <a:extLst>
                    <a:ext uri="{9D8B030D-6E8A-4147-A177-3AD203B41FA5}">
                      <a16:colId xmlns:a16="http://schemas.microsoft.com/office/drawing/2014/main" val="2743715813"/>
                    </a:ext>
                  </a:extLst>
                </a:gridCol>
              </a:tblGrid>
              <a:tr h="370840">
                <a:tc>
                  <a:txBody>
                    <a:bodyPr/>
                    <a:lstStyle/>
                    <a:p>
                      <a:pPr algn="ctr"/>
                      <a:r>
                        <a:rPr lang="fr-CA" sz="1400" kern="1200" noProof="0">
                          <a:solidFill>
                            <a:schemeClr val="tx2"/>
                          </a:solidFill>
                          <a:latin typeface="+mn-lt"/>
                          <a:ea typeface="+mn-ea"/>
                          <a:cs typeface="+mn-cs"/>
                        </a:rPr>
                        <a:t>1</a:t>
                      </a:r>
                    </a:p>
                  </a:txBody>
                  <a:tcPr anchor="ctr">
                    <a:lnT w="12700" cap="flat" cmpd="sng" algn="ctr">
                      <a:noFill/>
                      <a:prstDash val="solid"/>
                      <a:round/>
                      <a:headEnd type="none" w="med" len="med"/>
                      <a:tailEnd type="none" w="med" len="med"/>
                    </a:lnT>
                    <a:lnB w="28575" cap="flat" cmpd="sng" algn="ctr">
                      <a:solidFill>
                        <a:schemeClr val="accent6"/>
                      </a:solidFill>
                      <a:prstDash val="solid"/>
                      <a:round/>
                      <a:headEnd type="none" w="med" len="med"/>
                      <a:tailEnd type="none" w="med" len="med"/>
                    </a:lnB>
                  </a:tcPr>
                </a:tc>
                <a:tc>
                  <a:txBody>
                    <a:bodyPr/>
                    <a:lstStyle/>
                    <a:p>
                      <a:pPr algn="ctr"/>
                      <a:r>
                        <a:rPr lang="fr-CA" sz="1400" kern="1200" noProof="0">
                          <a:solidFill>
                            <a:schemeClr val="tx2"/>
                          </a:solidFill>
                          <a:latin typeface="+mn-lt"/>
                          <a:ea typeface="+mn-ea"/>
                          <a:cs typeface="+mn-cs"/>
                        </a:rPr>
                        <a:t>1</a:t>
                      </a:r>
                    </a:p>
                  </a:txBody>
                  <a:tcPr anchor="ctr">
                    <a:lnT w="12700" cap="flat" cmpd="sng" algn="ctr">
                      <a:noFill/>
                      <a:prstDash val="solid"/>
                      <a:round/>
                      <a:headEnd type="none" w="med" len="med"/>
                      <a:tailEnd type="none" w="med" len="med"/>
                    </a:lnT>
                    <a:lnB w="28575"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4082312088"/>
                  </a:ext>
                </a:extLst>
              </a:tr>
              <a:tr h="370840">
                <a:tc>
                  <a:txBody>
                    <a:bodyPr/>
                    <a:lstStyle/>
                    <a:p>
                      <a:pPr algn="ctr"/>
                      <a:r>
                        <a:rPr lang="fr-CA" sz="1400" kern="1200" noProof="0">
                          <a:solidFill>
                            <a:schemeClr val="tx1"/>
                          </a:solidFill>
                          <a:latin typeface="+mn-lt"/>
                          <a:ea typeface="+mn-ea"/>
                          <a:cs typeface="+mn-cs"/>
                        </a:rPr>
                        <a:t>1</a:t>
                      </a:r>
                    </a:p>
                  </a:txBody>
                  <a:tcPr anchor="ctr">
                    <a:lnT w="28575" cap="flat" cmpd="sng" algn="ctr">
                      <a:solidFill>
                        <a:schemeClr val="accent6"/>
                      </a:solidFill>
                      <a:prstDash val="solid"/>
                      <a:round/>
                      <a:headEnd type="none" w="med" len="med"/>
                      <a:tailEnd type="none" w="med" len="med"/>
                    </a:lnT>
                  </a:tcPr>
                </a:tc>
                <a:tc>
                  <a:txBody>
                    <a:bodyPr/>
                    <a:lstStyle/>
                    <a:p>
                      <a:pPr algn="ctr"/>
                      <a:r>
                        <a:rPr lang="fr-CA" sz="1400" kern="1200" noProof="0">
                          <a:solidFill>
                            <a:schemeClr val="tx1"/>
                          </a:solidFill>
                          <a:latin typeface="+mn-lt"/>
                          <a:ea typeface="+mn-ea"/>
                          <a:cs typeface="+mn-cs"/>
                        </a:rPr>
                        <a:t>1</a:t>
                      </a:r>
                    </a:p>
                  </a:txBody>
                  <a:tcPr anchor="ctr">
                    <a:lnT w="28575" cap="flat" cmpd="sng" algn="ctr">
                      <a:solidFill>
                        <a:schemeClr val="accent6"/>
                      </a:solidFill>
                      <a:prstDash val="solid"/>
                      <a:round/>
                      <a:headEnd type="none" w="med" len="med"/>
                      <a:tailEnd type="none" w="med" len="med"/>
                    </a:lnT>
                  </a:tcPr>
                </a:tc>
                <a:extLst>
                  <a:ext uri="{0D108BD9-81ED-4DB2-BD59-A6C34878D82A}">
                    <a16:rowId xmlns:a16="http://schemas.microsoft.com/office/drawing/2014/main" val="86772319"/>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1400" kern="1200" noProof="0">
                          <a:solidFill>
                            <a:schemeClr val="tx1"/>
                          </a:solidFill>
                          <a:latin typeface="+mn-lt"/>
                          <a:ea typeface="+mn-ea"/>
                          <a:cs typeface="+mn-cs"/>
                        </a:rPr>
                        <a:t>1</a:t>
                      </a:r>
                    </a:p>
                  </a:txBody>
                  <a:tcPr anchor="ctr"/>
                </a:tc>
                <a:tc>
                  <a:txBody>
                    <a:bodyPr/>
                    <a:lstStyle/>
                    <a:p>
                      <a:pPr algn="ctr"/>
                      <a:r>
                        <a:rPr lang="fr-CA" sz="1400" kern="1200" noProof="0">
                          <a:solidFill>
                            <a:schemeClr val="tx1"/>
                          </a:solidFill>
                          <a:latin typeface="+mn-lt"/>
                          <a:ea typeface="+mn-ea"/>
                          <a:cs typeface="+mn-cs"/>
                        </a:rPr>
                        <a:t>1</a:t>
                      </a:r>
                    </a:p>
                  </a:txBody>
                  <a:tcPr anchor="ctr"/>
                </a:tc>
                <a:extLst>
                  <a:ext uri="{0D108BD9-81ED-4DB2-BD59-A6C34878D82A}">
                    <a16:rowId xmlns:a16="http://schemas.microsoft.com/office/drawing/2014/main" val="829031113"/>
                  </a:ext>
                </a:extLst>
              </a:tr>
              <a:tr h="370840">
                <a:tc>
                  <a:txBody>
                    <a:bodyPr/>
                    <a:lstStyle/>
                    <a:p>
                      <a:pPr algn="ctr"/>
                      <a:r>
                        <a:rPr lang="fr-CA" sz="1400" kern="1200" noProof="0">
                          <a:solidFill>
                            <a:schemeClr val="tx1"/>
                          </a:solidFill>
                          <a:latin typeface="+mn-lt"/>
                          <a:ea typeface="+mn-ea"/>
                          <a:cs typeface="+mn-cs"/>
                        </a:rPr>
                        <a:t>1</a:t>
                      </a:r>
                    </a:p>
                  </a:txBody>
                  <a:tcPr anchor="ctr"/>
                </a:tc>
                <a:tc>
                  <a:txBody>
                    <a:bodyPr/>
                    <a:lstStyle/>
                    <a:p>
                      <a:pPr algn="ctr"/>
                      <a:r>
                        <a:rPr lang="fr-CA" sz="1400" kern="1200" noProof="0">
                          <a:solidFill>
                            <a:schemeClr val="tx1"/>
                          </a:solidFill>
                          <a:latin typeface="+mn-lt"/>
                          <a:ea typeface="+mn-ea"/>
                          <a:cs typeface="+mn-cs"/>
                        </a:rPr>
                        <a:t>1</a:t>
                      </a:r>
                    </a:p>
                  </a:txBody>
                  <a:tcPr anchor="ctr"/>
                </a:tc>
                <a:extLst>
                  <a:ext uri="{0D108BD9-81ED-4DB2-BD59-A6C34878D82A}">
                    <a16:rowId xmlns:a16="http://schemas.microsoft.com/office/drawing/2014/main" val="153543631"/>
                  </a:ext>
                </a:extLst>
              </a:tr>
            </a:tbl>
          </a:graphicData>
        </a:graphic>
      </p:graphicFrame>
      <p:graphicFrame>
        <p:nvGraphicFramePr>
          <p:cNvPr id="14" name="Tableau 7">
            <a:extLst>
              <a:ext uri="{FF2B5EF4-FFF2-40B4-BE49-F238E27FC236}">
                <a16:creationId xmlns:a16="http://schemas.microsoft.com/office/drawing/2014/main" id="{ABE41285-6F97-4E8F-A2DC-B3391ED7681A}"/>
              </a:ext>
            </a:extLst>
          </p:cNvPr>
          <p:cNvGraphicFramePr>
            <a:graphicFrameLocks noGrp="1"/>
          </p:cNvGraphicFramePr>
          <p:nvPr userDrawn="1">
            <p:extLst>
              <p:ext uri="{D42A27DB-BD31-4B8C-83A1-F6EECF244321}">
                <p14:modId xmlns:p14="http://schemas.microsoft.com/office/powerpoint/2010/main" val="2298491416"/>
              </p:ext>
            </p:extLst>
          </p:nvPr>
        </p:nvGraphicFramePr>
        <p:xfrm>
          <a:off x="560395" y="4267474"/>
          <a:ext cx="4748028" cy="2090252"/>
        </p:xfrm>
        <a:graphic>
          <a:graphicData uri="http://schemas.openxmlformats.org/drawingml/2006/table">
            <a:tbl>
              <a:tblPr firstRow="1">
                <a:tableStyleId>{9D7B26C5-4107-4FEC-AEDC-1716B250A1EF}</a:tableStyleId>
              </a:tblPr>
              <a:tblGrid>
                <a:gridCol w="1582676">
                  <a:extLst>
                    <a:ext uri="{9D8B030D-6E8A-4147-A177-3AD203B41FA5}">
                      <a16:colId xmlns:a16="http://schemas.microsoft.com/office/drawing/2014/main" val="271859663"/>
                    </a:ext>
                  </a:extLst>
                </a:gridCol>
                <a:gridCol w="1582676">
                  <a:extLst>
                    <a:ext uri="{9D8B030D-6E8A-4147-A177-3AD203B41FA5}">
                      <a16:colId xmlns:a16="http://schemas.microsoft.com/office/drawing/2014/main" val="2743715813"/>
                    </a:ext>
                  </a:extLst>
                </a:gridCol>
                <a:gridCol w="1582676">
                  <a:extLst>
                    <a:ext uri="{9D8B030D-6E8A-4147-A177-3AD203B41FA5}">
                      <a16:colId xmlns:a16="http://schemas.microsoft.com/office/drawing/2014/main" val="3945581630"/>
                    </a:ext>
                  </a:extLst>
                </a:gridCol>
              </a:tblGrid>
              <a:tr h="522563">
                <a:tc>
                  <a:txBody>
                    <a:bodyPr/>
                    <a:lstStyle/>
                    <a:p>
                      <a:pPr algn="ctr"/>
                      <a:r>
                        <a:rPr lang="fr-CA" sz="1400" kern="1200" noProof="0">
                          <a:solidFill>
                            <a:schemeClr val="tx2"/>
                          </a:solidFill>
                          <a:latin typeface="+mn-lt"/>
                          <a:ea typeface="+mn-ea"/>
                          <a:cs typeface="+mn-cs"/>
                        </a:rPr>
                        <a:t>2</a:t>
                      </a:r>
                    </a:p>
                  </a:txBody>
                  <a:tcPr anchor="ctr">
                    <a:lnT w="12700" cap="flat" cmpd="sng" algn="ctr">
                      <a:no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a:txBody>
                    <a:bodyPr/>
                    <a:lstStyle/>
                    <a:p>
                      <a:pPr algn="ctr"/>
                      <a:r>
                        <a:rPr lang="fr-CA" sz="1400" kern="1200" noProof="0">
                          <a:solidFill>
                            <a:schemeClr val="tx2"/>
                          </a:solidFill>
                          <a:latin typeface="+mn-lt"/>
                          <a:ea typeface="+mn-ea"/>
                          <a:cs typeface="+mn-cs"/>
                        </a:rPr>
                        <a:t>2</a:t>
                      </a:r>
                    </a:p>
                  </a:txBody>
                  <a:tcPr anchor="ctr">
                    <a:lnT w="12700" cap="flat" cmpd="sng" algn="ctr">
                      <a:no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a:txBody>
                    <a:bodyPr/>
                    <a:lstStyle/>
                    <a:p>
                      <a:pPr algn="ctr"/>
                      <a:r>
                        <a:rPr lang="fr-CA" sz="1400" kern="1200" noProof="0">
                          <a:solidFill>
                            <a:schemeClr val="tx2"/>
                          </a:solidFill>
                          <a:latin typeface="+mn-lt"/>
                          <a:ea typeface="+mn-ea"/>
                          <a:cs typeface="+mn-cs"/>
                        </a:rPr>
                        <a:t>2</a:t>
                      </a:r>
                    </a:p>
                  </a:txBody>
                  <a:tcPr anchor="ctr">
                    <a:lnT w="12700" cap="flat" cmpd="sng" algn="ctr">
                      <a:noFill/>
                      <a:prstDash val="solid"/>
                      <a:round/>
                      <a:headEnd type="none" w="med" len="med"/>
                      <a:tailEnd type="none" w="med" len="med"/>
                    </a:lnT>
                    <a:lnB w="19050"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4082312088"/>
                  </a:ext>
                </a:extLst>
              </a:tr>
              <a:tr h="522563">
                <a:tc>
                  <a:txBody>
                    <a:bodyPr/>
                    <a:lstStyle/>
                    <a:p>
                      <a:pPr algn="ctr"/>
                      <a:r>
                        <a:rPr lang="fr-CA" sz="1400" kern="1200" noProof="0">
                          <a:solidFill>
                            <a:schemeClr val="tx1"/>
                          </a:solidFill>
                          <a:latin typeface="+mn-lt"/>
                          <a:ea typeface="+mn-ea"/>
                          <a:cs typeface="+mn-cs"/>
                        </a:rPr>
                        <a:t>2</a:t>
                      </a:r>
                    </a:p>
                  </a:txBody>
                  <a:tcPr anchor="ct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3">
                        <a:lumMod val="20000"/>
                        <a:lumOff val="80000"/>
                      </a:schemeClr>
                    </a:solidFill>
                  </a:tcPr>
                </a:tc>
                <a:tc>
                  <a:txBody>
                    <a:bodyPr/>
                    <a:lstStyle/>
                    <a:p>
                      <a:pPr algn="ctr"/>
                      <a:r>
                        <a:rPr lang="fr-CA" sz="1400" kern="1200" noProof="0">
                          <a:solidFill>
                            <a:schemeClr val="tx1"/>
                          </a:solidFill>
                          <a:latin typeface="+mn-lt"/>
                          <a:ea typeface="+mn-ea"/>
                          <a:cs typeface="+mn-cs"/>
                        </a:rPr>
                        <a:t>2</a:t>
                      </a:r>
                    </a:p>
                  </a:txBody>
                  <a:tcPr anchor="ct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1400" kern="1200" noProof="0">
                          <a:solidFill>
                            <a:schemeClr val="tx1"/>
                          </a:solidFill>
                          <a:latin typeface="+mn-lt"/>
                          <a:ea typeface="+mn-ea"/>
                          <a:cs typeface="+mn-cs"/>
                        </a:rPr>
                        <a:t>2</a:t>
                      </a:r>
                    </a:p>
                  </a:txBody>
                  <a:tcPr anchor="ct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86772319"/>
                  </a:ext>
                </a:extLst>
              </a:tr>
              <a:tr h="52256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1400" kern="1200" noProof="0">
                          <a:solidFill>
                            <a:schemeClr val="tx1"/>
                          </a:solidFill>
                          <a:latin typeface="+mn-lt"/>
                          <a:ea typeface="+mn-ea"/>
                          <a:cs typeface="+mn-cs"/>
                        </a:rPr>
                        <a:t>2</a:t>
                      </a:r>
                    </a:p>
                  </a:txBody>
                  <a:tcPr anchor="ct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3">
                        <a:lumMod val="20000"/>
                        <a:lumOff val="80000"/>
                      </a:schemeClr>
                    </a:solidFill>
                  </a:tcPr>
                </a:tc>
                <a:tc>
                  <a:txBody>
                    <a:bodyPr/>
                    <a:lstStyle/>
                    <a:p>
                      <a:pPr algn="ctr"/>
                      <a:r>
                        <a:rPr lang="fr-CA" sz="1400" kern="1200" noProof="0">
                          <a:solidFill>
                            <a:schemeClr val="tx1"/>
                          </a:solidFill>
                          <a:latin typeface="+mn-lt"/>
                          <a:ea typeface="+mn-ea"/>
                          <a:cs typeface="+mn-cs"/>
                        </a:rPr>
                        <a:t>2</a:t>
                      </a:r>
                    </a:p>
                  </a:txBody>
                  <a:tcPr anchor="ct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1400" kern="1200" noProof="0">
                          <a:solidFill>
                            <a:schemeClr val="tx1"/>
                          </a:solidFill>
                          <a:latin typeface="+mn-lt"/>
                          <a:ea typeface="+mn-ea"/>
                          <a:cs typeface="+mn-cs"/>
                        </a:rPr>
                        <a:t>2</a:t>
                      </a:r>
                    </a:p>
                  </a:txBody>
                  <a:tcPr anchor="ct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829031113"/>
                  </a:ext>
                </a:extLst>
              </a:tr>
              <a:tr h="522563">
                <a:tc>
                  <a:txBody>
                    <a:bodyPr/>
                    <a:lstStyle/>
                    <a:p>
                      <a:pPr algn="ctr"/>
                      <a:r>
                        <a:rPr lang="fr-CA" sz="1400" kern="1200" noProof="0">
                          <a:solidFill>
                            <a:schemeClr val="tx1"/>
                          </a:solidFill>
                          <a:latin typeface="+mn-lt"/>
                          <a:ea typeface="+mn-ea"/>
                          <a:cs typeface="+mn-cs"/>
                        </a:rPr>
                        <a:t>2</a:t>
                      </a:r>
                    </a:p>
                  </a:txBody>
                  <a:tcPr anchor="ctr">
                    <a:lnT w="19050" cap="flat" cmpd="sng" algn="ctr">
                      <a:solidFill>
                        <a:schemeClr val="accent6"/>
                      </a:solidFill>
                      <a:prstDash val="solid"/>
                      <a:round/>
                      <a:headEnd type="none" w="med" len="med"/>
                      <a:tailEnd type="none" w="med" len="med"/>
                    </a:lnT>
                    <a:lnB w="19050" cap="flat" cmpd="sng" algn="ctr">
                      <a:noFill/>
                      <a:prstDash val="solid"/>
                      <a:round/>
                      <a:headEnd type="none" w="med" len="med"/>
                      <a:tailEnd type="none" w="med" len="med"/>
                    </a:lnB>
                    <a:solidFill>
                      <a:schemeClr val="accent3">
                        <a:lumMod val="20000"/>
                        <a:lumOff val="80000"/>
                      </a:schemeClr>
                    </a:solidFill>
                  </a:tcPr>
                </a:tc>
                <a:tc>
                  <a:txBody>
                    <a:bodyPr/>
                    <a:lstStyle/>
                    <a:p>
                      <a:pPr algn="ctr"/>
                      <a:r>
                        <a:rPr lang="fr-CA" sz="1400" kern="1200" noProof="0">
                          <a:solidFill>
                            <a:schemeClr val="tx1"/>
                          </a:solidFill>
                          <a:latin typeface="+mn-lt"/>
                          <a:ea typeface="+mn-ea"/>
                          <a:cs typeface="+mn-cs"/>
                        </a:rPr>
                        <a:t>2</a:t>
                      </a:r>
                    </a:p>
                  </a:txBody>
                  <a:tcPr anchor="ctr">
                    <a:lnT w="19050" cap="flat" cmpd="sng" algn="ctr">
                      <a:solidFill>
                        <a:schemeClr val="accent6"/>
                      </a:solidFill>
                      <a:prstDash val="solid"/>
                      <a:round/>
                      <a:headEnd type="none" w="med" len="med"/>
                      <a:tailEnd type="none" w="med" len="med"/>
                    </a:lnT>
                    <a:lnB w="19050" cap="flat" cmpd="sng" algn="ctr">
                      <a:no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1400" kern="1200" noProof="0">
                          <a:solidFill>
                            <a:schemeClr val="tx1"/>
                          </a:solidFill>
                          <a:latin typeface="+mn-lt"/>
                          <a:ea typeface="+mn-ea"/>
                          <a:cs typeface="+mn-cs"/>
                        </a:rPr>
                        <a:t>2</a:t>
                      </a:r>
                    </a:p>
                  </a:txBody>
                  <a:tcPr anchor="ctr">
                    <a:lnT w="19050" cap="flat" cmpd="sng" algn="ctr">
                      <a:solidFill>
                        <a:schemeClr val="accent6"/>
                      </a:solidFill>
                      <a:prstDash val="solid"/>
                      <a:round/>
                      <a:headEnd type="none" w="med" len="med"/>
                      <a:tailEnd type="none" w="med" len="med"/>
                    </a:lnT>
                    <a:lnB w="19050" cap="flat" cmpd="sng" algn="ctr">
                      <a:noFill/>
                      <a:prstDash val="solid"/>
                      <a:round/>
                      <a:headEnd type="none" w="med" len="med"/>
                      <a:tailEnd type="none" w="med" len="med"/>
                    </a:lnB>
                  </a:tcPr>
                </a:tc>
                <a:extLst>
                  <a:ext uri="{0D108BD9-81ED-4DB2-BD59-A6C34878D82A}">
                    <a16:rowId xmlns:a16="http://schemas.microsoft.com/office/drawing/2014/main" val="153543631"/>
                  </a:ext>
                </a:extLst>
              </a:tr>
            </a:tbl>
          </a:graphicData>
        </a:graphic>
      </p:graphicFrame>
      <p:graphicFrame>
        <p:nvGraphicFramePr>
          <p:cNvPr id="16" name="Tableau 12">
            <a:extLst>
              <a:ext uri="{FF2B5EF4-FFF2-40B4-BE49-F238E27FC236}">
                <a16:creationId xmlns:a16="http://schemas.microsoft.com/office/drawing/2014/main" id="{8481C631-4733-4FC8-9AAF-A10838CB4841}"/>
              </a:ext>
            </a:extLst>
          </p:cNvPr>
          <p:cNvGraphicFramePr>
            <a:graphicFrameLocks noGrp="1"/>
          </p:cNvGraphicFramePr>
          <p:nvPr userDrawn="1">
            <p:extLst>
              <p:ext uri="{D42A27DB-BD31-4B8C-83A1-F6EECF244321}">
                <p14:modId xmlns:p14="http://schemas.microsoft.com/office/powerpoint/2010/main" val="1418295635"/>
              </p:ext>
            </p:extLst>
          </p:nvPr>
        </p:nvGraphicFramePr>
        <p:xfrm>
          <a:off x="6883579" y="2380970"/>
          <a:ext cx="4264182" cy="1437001"/>
        </p:xfrm>
        <a:graphic>
          <a:graphicData uri="http://schemas.openxmlformats.org/drawingml/2006/table">
            <a:tbl>
              <a:tblPr/>
              <a:tblGrid>
                <a:gridCol w="1091381">
                  <a:extLst>
                    <a:ext uri="{9D8B030D-6E8A-4147-A177-3AD203B41FA5}">
                      <a16:colId xmlns:a16="http://schemas.microsoft.com/office/drawing/2014/main" val="212904933"/>
                    </a:ext>
                  </a:extLst>
                </a:gridCol>
                <a:gridCol w="943896">
                  <a:extLst>
                    <a:ext uri="{9D8B030D-6E8A-4147-A177-3AD203B41FA5}">
                      <a16:colId xmlns:a16="http://schemas.microsoft.com/office/drawing/2014/main" val="2731351571"/>
                    </a:ext>
                  </a:extLst>
                </a:gridCol>
                <a:gridCol w="2228905">
                  <a:extLst>
                    <a:ext uri="{9D8B030D-6E8A-4147-A177-3AD203B41FA5}">
                      <a16:colId xmlns:a16="http://schemas.microsoft.com/office/drawing/2014/main" val="4082049933"/>
                    </a:ext>
                  </a:extLst>
                </a:gridCol>
              </a:tblGrid>
              <a:tr h="297817">
                <a:tc>
                  <a:txBody>
                    <a:bodyPr/>
                    <a:lstStyle/>
                    <a:p>
                      <a:pPr algn="ctr" fontAlgn="ctr">
                        <a:lnSpc>
                          <a:spcPct val="100000"/>
                        </a:lnSpc>
                      </a:pPr>
                      <a:r>
                        <a:rPr lang="fr-CA" sz="1200" b="1" i="0" u="none" strike="noStrike">
                          <a:solidFill>
                            <a:srgbClr val="FFFFFF"/>
                          </a:solidFill>
                          <a:effectLst/>
                          <a:latin typeface="Century Gothic" panose="020B0502020202020204" pitchFamily="34" charset="0"/>
                        </a:rPr>
                        <a:t>3</a:t>
                      </a:r>
                    </a:p>
                  </a:txBody>
                  <a:tcPr marL="6984" marR="6984" marT="6984"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ctr">
                        <a:lnSpc>
                          <a:spcPct val="100000"/>
                        </a:lnSpc>
                      </a:pPr>
                      <a:r>
                        <a:rPr lang="fr-CA" sz="1200" b="1" i="0" u="none" strike="noStrike">
                          <a:solidFill>
                            <a:srgbClr val="FFFFFF"/>
                          </a:solidFill>
                          <a:effectLst/>
                          <a:latin typeface="Century Gothic" panose="020B0502020202020204" pitchFamily="34" charset="0"/>
                        </a:rPr>
                        <a:t>3</a:t>
                      </a:r>
                    </a:p>
                  </a:txBody>
                  <a:tcPr marL="6984" marR="6984" marT="6984"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ctr">
                        <a:lnSpc>
                          <a:spcPct val="100000"/>
                        </a:lnSpc>
                      </a:pPr>
                      <a:r>
                        <a:rPr lang="fr-CA" sz="1200" b="1" i="0" u="none" strike="noStrike">
                          <a:solidFill>
                            <a:srgbClr val="FFFFFF"/>
                          </a:solidFill>
                          <a:effectLst/>
                          <a:latin typeface="Century Gothic" panose="020B0502020202020204" pitchFamily="34" charset="0"/>
                        </a:rPr>
                        <a:t>3</a:t>
                      </a:r>
                    </a:p>
                  </a:txBody>
                  <a:tcPr marL="6984" marR="6984" marT="6984"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334569482"/>
                  </a:ext>
                </a:extLst>
              </a:tr>
              <a:tr h="167628">
                <a:tc rowSpan="6">
                  <a:txBody>
                    <a:bodyPr/>
                    <a:lstStyle/>
                    <a:p>
                      <a:pPr algn="ctr" fontAlgn="ctr">
                        <a:lnSpc>
                          <a:spcPct val="100000"/>
                        </a:lnSpc>
                      </a:pPr>
                      <a:r>
                        <a:rPr lang="fr-CA" sz="1200" b="0" i="0" u="none" strike="noStrike">
                          <a:solidFill>
                            <a:schemeClr val="tx1"/>
                          </a:solidFill>
                          <a:effectLst/>
                          <a:latin typeface="Century Gothic" panose="020B0502020202020204" pitchFamily="34" charset="0"/>
                        </a:rPr>
                        <a:t>3</a:t>
                      </a:r>
                    </a:p>
                  </a:txBody>
                  <a:tcPr marL="6984" marR="6984" marT="6984" marB="0" anchor="ctr">
                    <a:lnL>
                      <a:noFill/>
                    </a:lnL>
                    <a:lnR>
                      <a:noFill/>
                    </a:lnR>
                    <a:lnT w="6350" cap="flat" cmpd="sng" algn="ctr">
                      <a:no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rowSpan="3">
                  <a:txBody>
                    <a:bodyPr/>
                    <a:lstStyle/>
                    <a:p>
                      <a:pPr algn="ctr" fontAlgn="ctr">
                        <a:lnSpc>
                          <a:spcPct val="100000"/>
                        </a:lnSpc>
                      </a:pPr>
                      <a:r>
                        <a:rPr lang="fr-CA" sz="1200" b="0" i="0" u="none" strike="noStrike">
                          <a:solidFill>
                            <a:schemeClr val="tx1"/>
                          </a:solidFill>
                          <a:effectLst/>
                          <a:latin typeface="Century Gothic" panose="020B0502020202020204" pitchFamily="34" charset="0"/>
                        </a:rPr>
                        <a:t>3</a:t>
                      </a:r>
                    </a:p>
                  </a:txBody>
                  <a:tcPr marL="6984" marR="6984" marT="6984" marB="0" anchor="ctr">
                    <a:lnL>
                      <a:noFill/>
                    </a:lnL>
                    <a:lnR>
                      <a:noFill/>
                    </a:lnR>
                    <a:lnT w="6350" cap="flat" cmpd="sng" algn="ctr">
                      <a:no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rgbClr val="FFFFFF"/>
                    </a:solidFill>
                  </a:tcPr>
                </a:tc>
                <a:tc>
                  <a:txBody>
                    <a:bodyPr/>
                    <a:lstStyle/>
                    <a:p>
                      <a:pPr algn="ctr" fontAlgn="ctr">
                        <a:lnSpc>
                          <a:spcPct val="100000"/>
                        </a:lnSpc>
                      </a:pPr>
                      <a:r>
                        <a:rPr lang="fr-CA" sz="1200" b="0" i="0" u="none" strike="noStrike">
                          <a:solidFill>
                            <a:schemeClr val="tx1"/>
                          </a:solidFill>
                          <a:effectLst/>
                          <a:latin typeface="Century Gothic" panose="020B0502020202020204" pitchFamily="34" charset="0"/>
                        </a:rPr>
                        <a:t>3</a:t>
                      </a:r>
                    </a:p>
                  </a:txBody>
                  <a:tcPr marL="6984" marR="6984" marT="6984" marB="0" anchor="ctr">
                    <a:lnL>
                      <a:noFill/>
                    </a:lnL>
                    <a:lnR>
                      <a:noFill/>
                    </a:lnR>
                    <a:lnT w="6350" cap="flat" cmpd="sng" algn="ctr">
                      <a:no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rgbClr val="FFFFFF"/>
                    </a:solidFill>
                  </a:tcPr>
                </a:tc>
                <a:extLst>
                  <a:ext uri="{0D108BD9-81ED-4DB2-BD59-A6C34878D82A}">
                    <a16:rowId xmlns:a16="http://schemas.microsoft.com/office/drawing/2014/main" val="3546026599"/>
                  </a:ext>
                </a:extLst>
              </a:tr>
              <a:tr h="167628">
                <a:tc vMerge="1">
                  <a:txBody>
                    <a:bodyPr/>
                    <a:lstStyle/>
                    <a:p>
                      <a:pPr algn="ctr" fontAlgn="ctr"/>
                      <a:endParaRPr lang="fr-CA" sz="1400" b="1" i="0" u="none" strike="noStrike">
                        <a:solidFill>
                          <a:schemeClr val="accent2"/>
                        </a:solidFill>
                        <a:effectLst/>
                        <a:latin typeface="Century Gothic" panose="020B0502020202020204" pitchFamily="34" charset="0"/>
                      </a:endParaRPr>
                    </a:p>
                  </a:txBody>
                  <a:tcPr marL="6984" marR="6984" marT="6984"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vMerge="1">
                  <a:txBody>
                    <a:bodyPr/>
                    <a:lstStyle/>
                    <a:p>
                      <a:pPr algn="ctr" fontAlgn="ctr">
                        <a:lnSpc>
                          <a:spcPct val="100000"/>
                        </a:lnSpc>
                      </a:pPr>
                      <a:endParaRPr lang="fr-CA" sz="1200" b="0" i="0" u="none" strike="noStrike">
                        <a:solidFill>
                          <a:schemeClr val="accent2"/>
                        </a:solidFill>
                        <a:effectLst/>
                        <a:latin typeface="Century Gothic" panose="020B0502020202020204" pitchFamily="34" charset="0"/>
                      </a:endParaRPr>
                    </a:p>
                  </a:txBody>
                  <a:tcPr marL="6984" marR="6984" marT="6984" marB="0" anchor="ctr">
                    <a:lnL>
                      <a:noFill/>
                    </a:lnL>
                    <a:lnR>
                      <a:noFill/>
                    </a:lnR>
                    <a:lnT>
                      <a:noFill/>
                    </a:lnT>
                    <a:lnB>
                      <a:noFill/>
                    </a:lnB>
                    <a:solidFill>
                      <a:srgbClr val="FFFFFF"/>
                    </a:solidFill>
                  </a:tcPr>
                </a:tc>
                <a:tc>
                  <a:txBody>
                    <a:bodyPr/>
                    <a:lstStyle/>
                    <a:p>
                      <a:pPr algn="ctr" fontAlgn="ctr">
                        <a:lnSpc>
                          <a:spcPct val="100000"/>
                        </a:lnSpc>
                      </a:pPr>
                      <a:r>
                        <a:rPr lang="fr-CA" sz="1200" b="0" i="0" u="none" strike="noStrike">
                          <a:solidFill>
                            <a:schemeClr val="tx1"/>
                          </a:solidFill>
                          <a:effectLst/>
                          <a:latin typeface="Century Gothic" panose="020B0502020202020204" pitchFamily="34" charset="0"/>
                        </a:rPr>
                        <a:t>3</a:t>
                      </a:r>
                    </a:p>
                  </a:txBody>
                  <a:tcPr marL="6984" marR="6984" marT="6984" marB="0" anchor="ctr">
                    <a:lnL>
                      <a:noFill/>
                    </a:lnL>
                    <a:lnR>
                      <a:noFill/>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rgbClr val="FFFFFF"/>
                    </a:solidFill>
                  </a:tcPr>
                </a:tc>
                <a:extLst>
                  <a:ext uri="{0D108BD9-81ED-4DB2-BD59-A6C34878D82A}">
                    <a16:rowId xmlns:a16="http://schemas.microsoft.com/office/drawing/2014/main" val="1688241421"/>
                  </a:ext>
                </a:extLst>
              </a:tr>
              <a:tr h="167628">
                <a:tc vMerge="1">
                  <a:txBody>
                    <a:bodyPr/>
                    <a:lstStyle/>
                    <a:p>
                      <a:pPr algn="ctr" fontAlgn="ctr"/>
                      <a:endParaRPr lang="fr-CA" sz="1400" b="1" i="0" u="none" strike="noStrike">
                        <a:solidFill>
                          <a:schemeClr val="accent2"/>
                        </a:solidFill>
                        <a:effectLst/>
                        <a:latin typeface="Century Gothic" panose="020B0502020202020204" pitchFamily="34" charset="0"/>
                      </a:endParaRPr>
                    </a:p>
                  </a:txBody>
                  <a:tcPr marL="6984" marR="6984" marT="6984"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vMerge="1">
                  <a:txBody>
                    <a:bodyPr/>
                    <a:lstStyle/>
                    <a:p>
                      <a:pPr algn="ctr" fontAlgn="ctr">
                        <a:lnSpc>
                          <a:spcPct val="100000"/>
                        </a:lnSpc>
                      </a:pPr>
                      <a:endParaRPr lang="fr-CA" sz="1200" b="0" i="0" u="none" strike="noStrike">
                        <a:solidFill>
                          <a:schemeClr val="accent2"/>
                        </a:solidFill>
                        <a:effectLst/>
                        <a:latin typeface="Century Gothic" panose="020B0502020202020204" pitchFamily="34" charset="0"/>
                      </a:endParaRPr>
                    </a:p>
                  </a:txBody>
                  <a:tcPr marL="6984" marR="6984" marT="6984" marB="0" anchor="ctr">
                    <a:lnL>
                      <a:noFill/>
                    </a:lnL>
                    <a:lnR>
                      <a:noFill/>
                    </a:lnR>
                    <a:lnT>
                      <a:noFill/>
                    </a:lnT>
                    <a:lnB>
                      <a:noFill/>
                    </a:lnB>
                    <a:solidFill>
                      <a:srgbClr val="FFFFFF"/>
                    </a:solidFill>
                  </a:tcPr>
                </a:tc>
                <a:tc>
                  <a:txBody>
                    <a:bodyPr/>
                    <a:lstStyle/>
                    <a:p>
                      <a:pPr algn="ctr" fontAlgn="ctr">
                        <a:lnSpc>
                          <a:spcPct val="100000"/>
                        </a:lnSpc>
                      </a:pPr>
                      <a:r>
                        <a:rPr lang="fr-CA" sz="1200" b="0" i="0" u="none" strike="noStrike">
                          <a:solidFill>
                            <a:schemeClr val="tx1"/>
                          </a:solidFill>
                          <a:effectLst/>
                          <a:latin typeface="Century Gothic" panose="020B0502020202020204" pitchFamily="34" charset="0"/>
                        </a:rPr>
                        <a:t>3</a:t>
                      </a:r>
                    </a:p>
                  </a:txBody>
                  <a:tcPr marL="6984" marR="6984" marT="6984" marB="0" anchor="ctr">
                    <a:lnL>
                      <a:noFill/>
                    </a:lnL>
                    <a:lnR>
                      <a:noFill/>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rgbClr val="FFFFFF"/>
                    </a:solidFill>
                  </a:tcPr>
                </a:tc>
                <a:extLst>
                  <a:ext uri="{0D108BD9-81ED-4DB2-BD59-A6C34878D82A}">
                    <a16:rowId xmlns:a16="http://schemas.microsoft.com/office/drawing/2014/main" val="2114600633"/>
                  </a:ext>
                </a:extLst>
              </a:tr>
              <a:tr h="167628">
                <a:tc vMerge="1">
                  <a:txBody>
                    <a:bodyPr/>
                    <a:lstStyle/>
                    <a:p>
                      <a:pPr algn="ctr" fontAlgn="ctr"/>
                      <a:endParaRPr lang="fr-CA" sz="1400" b="1" i="0" u="none" strike="noStrike">
                        <a:solidFill>
                          <a:schemeClr val="accent2"/>
                        </a:solidFill>
                        <a:effectLst/>
                        <a:latin typeface="Century Gothic" panose="020B0502020202020204" pitchFamily="34" charset="0"/>
                      </a:endParaRPr>
                    </a:p>
                  </a:txBody>
                  <a:tcPr marL="6984" marR="6984" marT="6984"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rowSpan="3">
                  <a:txBody>
                    <a:bodyPr/>
                    <a:lstStyle/>
                    <a:p>
                      <a:pPr algn="ctr" fontAlgn="ctr">
                        <a:lnSpc>
                          <a:spcPct val="100000"/>
                        </a:lnSpc>
                      </a:pPr>
                      <a:r>
                        <a:rPr lang="fr-CA" sz="1200" b="0" i="0" u="none" strike="noStrike">
                          <a:solidFill>
                            <a:schemeClr val="tx1"/>
                          </a:solidFill>
                          <a:effectLst/>
                          <a:latin typeface="Century Gothic" panose="020B0502020202020204" pitchFamily="34" charset="0"/>
                        </a:rPr>
                        <a:t>3</a:t>
                      </a:r>
                    </a:p>
                  </a:txBody>
                  <a:tcPr marL="6984" marR="6984" marT="6984" marB="0" anchor="ctr">
                    <a:lnL>
                      <a:noFill/>
                    </a:lnL>
                    <a:lnR>
                      <a:noFill/>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lnSpc>
                          <a:spcPct val="100000"/>
                        </a:lnSpc>
                      </a:pPr>
                      <a:r>
                        <a:rPr lang="fr-CA" sz="1200" b="0" i="0" u="none" strike="noStrike">
                          <a:solidFill>
                            <a:schemeClr val="tx1"/>
                          </a:solidFill>
                          <a:effectLst/>
                          <a:latin typeface="Century Gothic" panose="020B0502020202020204" pitchFamily="34" charset="0"/>
                        </a:rPr>
                        <a:t>3</a:t>
                      </a:r>
                    </a:p>
                  </a:txBody>
                  <a:tcPr marL="6984" marR="6984" marT="6984" marB="0" anchor="ctr">
                    <a:lnL>
                      <a:noFill/>
                    </a:lnL>
                    <a:lnR>
                      <a:noFill/>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438625950"/>
                  </a:ext>
                </a:extLst>
              </a:tr>
              <a:tr h="167628">
                <a:tc vMerge="1">
                  <a:txBody>
                    <a:bodyPr/>
                    <a:lstStyle/>
                    <a:p>
                      <a:pPr algn="ctr" fontAlgn="ctr">
                        <a:lnSpc>
                          <a:spcPct val="100000"/>
                        </a:lnSpc>
                      </a:pPr>
                      <a:endParaRPr lang="fr-CA" sz="1400" b="1" i="0" u="none" strike="noStrike">
                        <a:solidFill>
                          <a:schemeClr val="accent2"/>
                        </a:solidFill>
                        <a:effectLst/>
                        <a:latin typeface="Century Gothic" panose="020B0502020202020204" pitchFamily="34" charset="0"/>
                      </a:endParaRPr>
                    </a:p>
                  </a:txBody>
                  <a:tcPr marL="6984" marR="6984" marT="6984" marB="0" anchor="ctr">
                    <a:lnL>
                      <a:noFill/>
                    </a:lnL>
                    <a:lnR>
                      <a:noFill/>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vMerge="1">
                  <a:txBody>
                    <a:bodyPr/>
                    <a:lstStyle/>
                    <a:p>
                      <a:pPr algn="ctr" fontAlgn="ctr">
                        <a:lnSpc>
                          <a:spcPct val="100000"/>
                        </a:lnSpc>
                      </a:pPr>
                      <a:endParaRPr lang="fr-CA" sz="1200" b="0" i="0" u="none" strike="noStrike">
                        <a:solidFill>
                          <a:schemeClr val="accent2"/>
                        </a:solidFill>
                        <a:effectLst/>
                        <a:latin typeface="Century Gothic" panose="020B0502020202020204" pitchFamily="34" charset="0"/>
                      </a:endParaRPr>
                    </a:p>
                  </a:txBody>
                  <a:tcPr marL="6984" marR="6984" marT="6984"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lnSpc>
                          <a:spcPct val="100000"/>
                        </a:lnSpc>
                      </a:pPr>
                      <a:r>
                        <a:rPr lang="fr-CA" sz="1200" b="0" i="0" u="none" strike="noStrike">
                          <a:solidFill>
                            <a:schemeClr val="tx1"/>
                          </a:solidFill>
                          <a:effectLst/>
                          <a:latin typeface="Century Gothic" panose="020B0502020202020204" pitchFamily="34" charset="0"/>
                        </a:rPr>
                        <a:t>3</a:t>
                      </a:r>
                    </a:p>
                  </a:txBody>
                  <a:tcPr marL="6984" marR="6984" marT="6984" marB="0" anchor="ctr">
                    <a:lnL>
                      <a:noFill/>
                    </a:lnL>
                    <a:lnR>
                      <a:noFill/>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561026663"/>
                  </a:ext>
                </a:extLst>
              </a:tr>
              <a:tr h="167628">
                <a:tc vMerge="1">
                  <a:txBody>
                    <a:bodyPr/>
                    <a:lstStyle/>
                    <a:p>
                      <a:pPr algn="ctr" fontAlgn="ctr">
                        <a:lnSpc>
                          <a:spcPct val="100000"/>
                        </a:lnSpc>
                      </a:pPr>
                      <a:endParaRPr lang="fr-CA" sz="1400" b="1" i="0" u="none" strike="noStrike">
                        <a:solidFill>
                          <a:schemeClr val="accent2"/>
                        </a:solidFill>
                        <a:effectLst/>
                        <a:latin typeface="Century Gothic" panose="020B0502020202020204" pitchFamily="34" charset="0"/>
                      </a:endParaRPr>
                    </a:p>
                  </a:txBody>
                  <a:tcPr marL="6984" marR="6984" marT="6984" marB="0" anchor="ctr">
                    <a:lnL>
                      <a:noFill/>
                    </a:lnL>
                    <a:lnR>
                      <a:noFill/>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vMerge="1">
                  <a:txBody>
                    <a:bodyPr/>
                    <a:lstStyle/>
                    <a:p>
                      <a:pPr algn="ctr" fontAlgn="ctr">
                        <a:lnSpc>
                          <a:spcPct val="100000"/>
                        </a:lnSpc>
                      </a:pPr>
                      <a:endParaRPr lang="fr-CA" sz="1200" b="0" i="0" u="none" strike="noStrike">
                        <a:solidFill>
                          <a:schemeClr val="accent2"/>
                        </a:solidFill>
                        <a:effectLst/>
                        <a:latin typeface="Century Gothic" panose="020B0502020202020204" pitchFamily="34" charset="0"/>
                      </a:endParaRPr>
                    </a:p>
                  </a:txBody>
                  <a:tcPr marL="6984" marR="6984" marT="6984" marB="0" anchor="ct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lnSpc>
                          <a:spcPct val="100000"/>
                        </a:lnSpc>
                      </a:pPr>
                      <a:r>
                        <a:rPr lang="fr-CA" sz="1200" b="0" i="0" u="none" strike="noStrike">
                          <a:solidFill>
                            <a:schemeClr val="tx1"/>
                          </a:solidFill>
                          <a:effectLst/>
                          <a:latin typeface="Century Gothic" panose="020B0502020202020204" pitchFamily="34" charset="0"/>
                        </a:rPr>
                        <a:t>3</a:t>
                      </a:r>
                    </a:p>
                  </a:txBody>
                  <a:tcPr marL="6984" marR="6984" marT="6984" marB="0" anchor="ctr">
                    <a:lnL>
                      <a:noFill/>
                    </a:lnL>
                    <a:lnR>
                      <a:noFill/>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375022694"/>
                  </a:ext>
                </a:extLst>
              </a:tr>
            </a:tbl>
          </a:graphicData>
        </a:graphic>
      </p:graphicFrame>
      <p:graphicFrame>
        <p:nvGraphicFramePr>
          <p:cNvPr id="17" name="Tableau 13">
            <a:extLst>
              <a:ext uri="{FF2B5EF4-FFF2-40B4-BE49-F238E27FC236}">
                <a16:creationId xmlns:a16="http://schemas.microsoft.com/office/drawing/2014/main" id="{5ABAC100-8B4C-434C-8EE7-D39262ED4A8E}"/>
              </a:ext>
            </a:extLst>
          </p:cNvPr>
          <p:cNvGraphicFramePr>
            <a:graphicFrameLocks noGrp="1"/>
          </p:cNvGraphicFramePr>
          <p:nvPr userDrawn="1">
            <p:extLst>
              <p:ext uri="{D42A27DB-BD31-4B8C-83A1-F6EECF244321}">
                <p14:modId xmlns:p14="http://schemas.microsoft.com/office/powerpoint/2010/main" val="468228999"/>
              </p:ext>
            </p:extLst>
          </p:nvPr>
        </p:nvGraphicFramePr>
        <p:xfrm>
          <a:off x="6883579" y="4129426"/>
          <a:ext cx="4264181" cy="2366361"/>
        </p:xfrm>
        <a:graphic>
          <a:graphicData uri="http://schemas.openxmlformats.org/drawingml/2006/table">
            <a:tbl>
              <a:tblPr/>
              <a:tblGrid>
                <a:gridCol w="1181286">
                  <a:extLst>
                    <a:ext uri="{9D8B030D-6E8A-4147-A177-3AD203B41FA5}">
                      <a16:colId xmlns:a16="http://schemas.microsoft.com/office/drawing/2014/main" val="394105803"/>
                    </a:ext>
                  </a:extLst>
                </a:gridCol>
                <a:gridCol w="1073590">
                  <a:extLst>
                    <a:ext uri="{9D8B030D-6E8A-4147-A177-3AD203B41FA5}">
                      <a16:colId xmlns:a16="http://schemas.microsoft.com/office/drawing/2014/main" val="3789747935"/>
                    </a:ext>
                  </a:extLst>
                </a:gridCol>
                <a:gridCol w="613845">
                  <a:extLst>
                    <a:ext uri="{9D8B030D-6E8A-4147-A177-3AD203B41FA5}">
                      <a16:colId xmlns:a16="http://schemas.microsoft.com/office/drawing/2014/main" val="2362853017"/>
                    </a:ext>
                  </a:extLst>
                </a:gridCol>
                <a:gridCol w="735332">
                  <a:extLst>
                    <a:ext uri="{9D8B030D-6E8A-4147-A177-3AD203B41FA5}">
                      <a16:colId xmlns:a16="http://schemas.microsoft.com/office/drawing/2014/main" val="2324543073"/>
                    </a:ext>
                  </a:extLst>
                </a:gridCol>
                <a:gridCol w="660128">
                  <a:extLst>
                    <a:ext uri="{9D8B030D-6E8A-4147-A177-3AD203B41FA5}">
                      <a16:colId xmlns:a16="http://schemas.microsoft.com/office/drawing/2014/main" val="2407894376"/>
                    </a:ext>
                  </a:extLst>
                </a:gridCol>
              </a:tblGrid>
              <a:tr h="434151">
                <a:tc rowSpan="2">
                  <a:txBody>
                    <a:bodyPr/>
                    <a:lstStyle/>
                    <a:p>
                      <a:pPr algn="ctr" fontAlgn="ctr"/>
                      <a:r>
                        <a:rPr lang="fr-CA" sz="1050" b="1" i="0" u="none" strike="noStrike">
                          <a:solidFill>
                            <a:srgbClr val="FFFFFF"/>
                          </a:solidFill>
                          <a:effectLst/>
                          <a:latin typeface="Century Gothic" panose="020B0502020202020204" pitchFamily="34" charset="0"/>
                        </a:rPr>
                        <a:t>4</a:t>
                      </a:r>
                    </a:p>
                  </a:txBody>
                  <a:tcPr marL="90370" marR="90370" marT="45185" marB="45185" anchor="ctr">
                    <a:lnL w="12700" cap="flat" cmpd="sng" algn="ctr">
                      <a:solidFill>
                        <a:schemeClr val="tx2"/>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row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CA" sz="1050" b="1" i="0" u="none" strike="noStrike">
                          <a:solidFill>
                            <a:srgbClr val="FFFFFF"/>
                          </a:solidFill>
                          <a:effectLst/>
                          <a:latin typeface="Century Gothic" panose="020B0502020202020204" pitchFamily="34" charset="0"/>
                        </a:rPr>
                        <a:t>4</a:t>
                      </a:r>
                    </a:p>
                  </a:txBody>
                  <a:tcPr marL="90370" marR="90370" marT="45185" marB="4518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3">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CA" sz="1050" b="1" i="0" u="none" strike="noStrike">
                          <a:solidFill>
                            <a:srgbClr val="FFFFFF"/>
                          </a:solidFill>
                          <a:effectLst/>
                          <a:latin typeface="Century Gothic" panose="020B0502020202020204" pitchFamily="34" charset="0"/>
                        </a:rPr>
                        <a:t>4</a:t>
                      </a:r>
                    </a:p>
                  </a:txBody>
                  <a:tcPr marL="9414" marR="9414" marT="9414" marB="0"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pPr algn="ctr" fontAlgn="ctr"/>
                      <a:endParaRPr lang="fr-CA" sz="1400" b="1" i="0" u="none" strike="noStrike">
                        <a:solidFill>
                          <a:srgbClr val="FFFFFF"/>
                        </a:solidFill>
                        <a:effectLst/>
                        <a:latin typeface="Century Gothic" panose="020B0502020202020204" pitchFamily="34" charset="0"/>
                      </a:endParaRP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365A3"/>
                    </a:solidFill>
                  </a:tcPr>
                </a:tc>
                <a:tc hMerge="1">
                  <a:txBody>
                    <a:bodyPr/>
                    <a:lstStyle/>
                    <a:p>
                      <a:pPr algn="ctr" fontAlgn="ctr"/>
                      <a:endParaRPr lang="fr-CA" sz="1400" b="1" i="0" u="none" strike="noStrike">
                        <a:solidFill>
                          <a:srgbClr val="FFFFFF"/>
                        </a:solidFill>
                        <a:effectLst/>
                        <a:latin typeface="Century Gothic" panose="020B0502020202020204" pitchFamily="34" charset="0"/>
                      </a:endParaRP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365A3"/>
                    </a:solidFill>
                  </a:tcPr>
                </a:tc>
                <a:extLst>
                  <a:ext uri="{0D108BD9-81ED-4DB2-BD59-A6C34878D82A}">
                    <a16:rowId xmlns:a16="http://schemas.microsoft.com/office/drawing/2014/main" val="222065005"/>
                  </a:ext>
                </a:extLst>
              </a:tr>
              <a:tr h="523565">
                <a:tc vMerge="1">
                  <a:txBody>
                    <a:bodyPr/>
                    <a:lstStyle/>
                    <a:p>
                      <a:endParaRPr lang="en-CA"/>
                    </a:p>
                  </a:txBody>
                  <a:tcPr>
                    <a:lnT w="12700" cap="flat" cmpd="sng" algn="ctr">
                      <a:solidFill>
                        <a:srgbClr val="B1B2B4"/>
                      </a:solidFill>
                      <a:prstDash val="solid"/>
                      <a:round/>
                      <a:headEnd type="none" w="med" len="med"/>
                      <a:tailEnd type="none" w="med" len="med"/>
                    </a:lnT>
                  </a:tcPr>
                </a:tc>
                <a:tc vMerge="1">
                  <a:txBody>
                    <a:bodyPr/>
                    <a:lstStyle/>
                    <a:p>
                      <a:endParaRPr lang="en-CA"/>
                    </a:p>
                  </a:txBody>
                  <a:tcPr>
                    <a:lnT w="12700" cmpd="sng">
                      <a:noFill/>
                      <a:prstDash val="solid"/>
                    </a:lnT>
                  </a:tcPr>
                </a:tc>
                <a:tc>
                  <a:txBody>
                    <a:bodyPr/>
                    <a:lstStyle/>
                    <a:p>
                      <a:pPr algn="ctr" fontAlgn="ctr"/>
                      <a:r>
                        <a:rPr lang="fr-CA" sz="1050" b="1" i="0" u="none" strike="noStrike">
                          <a:solidFill>
                            <a:srgbClr val="FFFFFF"/>
                          </a:solidFill>
                          <a:effectLst/>
                          <a:latin typeface="Century Gothic" panose="020B0502020202020204" pitchFamily="34" charset="0"/>
                        </a:rPr>
                        <a:t>4</a:t>
                      </a:r>
                    </a:p>
                  </a:txBody>
                  <a:tcPr marL="8798" marR="8798" marT="879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ctr"/>
                      <a:r>
                        <a:rPr lang="fr-CA" sz="1050" b="1" i="0" u="none" strike="noStrike">
                          <a:solidFill>
                            <a:srgbClr val="FFFFFF"/>
                          </a:solidFill>
                          <a:effectLst/>
                          <a:latin typeface="Century Gothic" panose="020B0502020202020204" pitchFamily="34" charset="0"/>
                        </a:rPr>
                        <a:t>4</a:t>
                      </a:r>
                    </a:p>
                  </a:txBody>
                  <a:tcPr marL="8798" marR="8798" marT="879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ctr"/>
                      <a:r>
                        <a:rPr lang="fr-CA" sz="1050" b="1" i="0" u="none" strike="noStrike">
                          <a:solidFill>
                            <a:srgbClr val="FFFFFF"/>
                          </a:solidFill>
                          <a:effectLst/>
                          <a:latin typeface="Century Gothic" panose="020B0502020202020204" pitchFamily="34" charset="0"/>
                        </a:rPr>
                        <a:t>4</a:t>
                      </a:r>
                    </a:p>
                  </a:txBody>
                  <a:tcPr marL="8798" marR="8798" marT="8798" marB="0"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441863017"/>
                  </a:ext>
                </a:extLst>
              </a:tr>
              <a:tr h="296605">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fr-CA" sz="1050" b="0" i="0" u="none" strike="noStrike">
                          <a:solidFill>
                            <a:srgbClr val="000000"/>
                          </a:solidFill>
                          <a:effectLst/>
                          <a:latin typeface="Century Gothic" panose="020B0502020202020204" pitchFamily="34" charset="0"/>
                        </a:rPr>
                        <a:t>4</a:t>
                      </a:r>
                    </a:p>
                  </a:txBody>
                  <a:tcPr marL="8798" marR="8798" marT="8798" marB="0" anchor="ctr">
                    <a:lnL w="12700" cap="flat" cmpd="sng" algn="ctr">
                      <a:solidFill>
                        <a:schemeClr val="accent2"/>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fr-CA" sz="1050" b="0" i="0" u="none" strike="noStrike">
                          <a:solidFill>
                            <a:srgbClr val="000000"/>
                          </a:solidFill>
                          <a:effectLst/>
                          <a:latin typeface="Century Gothic" panose="020B0502020202020204" pitchFamily="34" charset="0"/>
                        </a:rPr>
                        <a:t>4</a:t>
                      </a:r>
                    </a:p>
                  </a:txBody>
                  <a:tcPr marL="8798" marR="8798" marT="8798" marB="0" anchor="ctr">
                    <a:lnL>
                      <a:noFill/>
                    </a:lnL>
                    <a:lnR>
                      <a:noFill/>
                    </a:lnR>
                    <a:lnT w="12700" cap="flat" cmpd="sng" algn="ctr">
                      <a:solidFill>
                        <a:srgbClr val="FFFFFF"/>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fontAlgn="b"/>
                      <a:r>
                        <a:rPr lang="fr-CA" sz="1050" b="0" i="0" u="none" strike="noStrike">
                          <a:solidFill>
                            <a:srgbClr val="000000"/>
                          </a:solidFill>
                          <a:effectLst/>
                          <a:latin typeface="Century Gothic" panose="020B0502020202020204" pitchFamily="34" charset="0"/>
                        </a:rPr>
                        <a:t>X</a:t>
                      </a:r>
                    </a:p>
                  </a:txBody>
                  <a:tcPr marL="8798" marR="8798" marT="8798" marB="0" anchor="ctr">
                    <a:lnL>
                      <a:noFill/>
                    </a:lnL>
                    <a:lnR>
                      <a:noFill/>
                    </a:lnR>
                    <a:lnT w="12700" cap="flat" cmpd="sng" algn="ctr">
                      <a:solidFill>
                        <a:srgbClr val="FFFFFF"/>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p>
                      <a:pPr algn="ctr" fontAlgn="b"/>
                      <a:r>
                        <a:rPr lang="fr-CA" sz="1050" b="0" i="0" u="none" strike="noStrike">
                          <a:solidFill>
                            <a:srgbClr val="000000"/>
                          </a:solidFill>
                          <a:effectLst/>
                          <a:latin typeface="Century Gothic" panose="020B0502020202020204" pitchFamily="34" charset="0"/>
                        </a:rPr>
                        <a:t>X</a:t>
                      </a:r>
                    </a:p>
                  </a:txBody>
                  <a:tcPr marL="8798" marR="8798" marT="8798" marB="0" anchor="ctr">
                    <a:lnL>
                      <a:noFill/>
                    </a:lnL>
                    <a:lnR>
                      <a:noFill/>
                    </a:lnR>
                    <a:lnT w="12700" cap="flat" cmpd="sng" algn="ctr">
                      <a:solidFill>
                        <a:srgbClr val="FFFFFF"/>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p>
                      <a:pPr algn="ctr" fontAlgn="b"/>
                      <a:r>
                        <a:rPr lang="fr-CA" sz="1050" b="0" i="0" u="none" strike="noStrike">
                          <a:solidFill>
                            <a:srgbClr val="000000"/>
                          </a:solidFill>
                          <a:effectLst/>
                          <a:latin typeface="Century Gothic" panose="020B0502020202020204" pitchFamily="34" charset="0"/>
                        </a:rPr>
                        <a:t>X</a:t>
                      </a:r>
                    </a:p>
                  </a:txBody>
                  <a:tcPr marL="8798" marR="8798" marT="8798" marB="0" anchor="ctr">
                    <a:lnL>
                      <a:noFill/>
                    </a:lnL>
                    <a:lnR w="12700" cap="flat" cmpd="sng" algn="ctr">
                      <a:solidFill>
                        <a:schemeClr val="accent2"/>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260137133"/>
                  </a:ext>
                </a:extLst>
              </a:tr>
              <a:tr h="222408">
                <a:tc>
                  <a:txBody>
                    <a:bodyPr/>
                    <a:lstStyle/>
                    <a:p>
                      <a:pPr algn="l" fontAlgn="ctr"/>
                      <a:r>
                        <a:rPr lang="fr-CA" sz="1050" b="0" i="0" u="none" strike="noStrike">
                          <a:solidFill>
                            <a:srgbClr val="000000"/>
                          </a:solidFill>
                          <a:effectLst/>
                          <a:latin typeface="Century Gothic" panose="020B0502020202020204" pitchFamily="34" charset="0"/>
                        </a:rPr>
                        <a:t>4</a:t>
                      </a:r>
                    </a:p>
                  </a:txBody>
                  <a:tcPr marL="8798" marR="8798" marT="8798" marB="0" anchor="ctr">
                    <a:lnL w="12700" cap="flat" cmpd="sng" algn="ctr">
                      <a:solidFill>
                        <a:schemeClr val="accent2"/>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fr-CA" sz="1050" b="0" i="0" u="none" strike="noStrike">
                          <a:solidFill>
                            <a:srgbClr val="000000"/>
                          </a:solidFill>
                          <a:effectLst/>
                          <a:latin typeface="Century Gothic" panose="020B0502020202020204" pitchFamily="34" charset="0"/>
                        </a:rPr>
                        <a:t>4</a:t>
                      </a:r>
                    </a:p>
                  </a:txBody>
                  <a:tcPr marL="8798" marR="8798" marT="8798" marB="0" anchor="ctr">
                    <a:lnL>
                      <a:noFill/>
                    </a:lnL>
                    <a:lnR>
                      <a:noFill/>
                    </a:lnR>
                    <a:lnT>
                      <a:noFill/>
                    </a:lnT>
                    <a:lnB>
                      <a:noFill/>
                    </a:lnB>
                    <a:lnTlToBr w="12700" cmpd="sng">
                      <a:noFill/>
                      <a:prstDash val="solid"/>
                    </a:lnTlToBr>
                    <a:lnBlToTr w="12700" cmpd="sng">
                      <a:noFill/>
                      <a:prstDash val="solid"/>
                    </a:lnBlToTr>
                    <a:solidFill>
                      <a:schemeClr val="accent3">
                        <a:lumMod val="20000"/>
                        <a:lumOff val="80000"/>
                      </a:schemeClr>
                    </a:solidFill>
                  </a:tcPr>
                </a:tc>
                <a:tc>
                  <a:txBody>
                    <a:bodyPr/>
                    <a:lstStyle/>
                    <a:p>
                      <a:pPr algn="ctr" fontAlgn="b"/>
                      <a:r>
                        <a:rPr lang="fr-CA" sz="1050" b="0" i="0" u="none" strike="noStrike">
                          <a:solidFill>
                            <a:srgbClr val="000000"/>
                          </a:solidFill>
                          <a:effectLst/>
                          <a:latin typeface="Century Gothic" panose="020B0502020202020204" pitchFamily="34" charset="0"/>
                        </a:rPr>
                        <a:t>X</a:t>
                      </a:r>
                    </a:p>
                  </a:txBody>
                  <a:tcPr marL="8798" marR="8798" marT="8798" marB="0" anchor="ctr">
                    <a:lnL>
                      <a:noFill/>
                    </a:lnL>
                    <a:lnR>
                      <a:noFill/>
                    </a:lnR>
                    <a:lnT>
                      <a:noFill/>
                    </a:lnT>
                    <a:lnB>
                      <a:noFill/>
                    </a:lnB>
                    <a:lnTlToBr w="12700" cmpd="sng">
                      <a:noFill/>
                      <a:prstDash val="solid"/>
                    </a:lnTlToBr>
                    <a:lnBlToTr w="12700" cmpd="sng">
                      <a:noFill/>
                      <a:prstDash val="solid"/>
                    </a:lnBlToTr>
                    <a:solidFill>
                      <a:schemeClr val="accent3">
                        <a:lumMod val="20000"/>
                        <a:lumOff val="80000"/>
                      </a:schemeClr>
                    </a:solidFill>
                  </a:tcPr>
                </a:tc>
                <a:tc>
                  <a:txBody>
                    <a:bodyPr/>
                    <a:lstStyle/>
                    <a:p>
                      <a:pPr algn="ctr" fontAlgn="b"/>
                      <a:r>
                        <a:rPr lang="fr-CA" sz="1050" b="0" i="0" u="none" strike="noStrike">
                          <a:solidFill>
                            <a:srgbClr val="000000"/>
                          </a:solidFill>
                          <a:effectLst/>
                          <a:latin typeface="Century Gothic" panose="020B0502020202020204" pitchFamily="34" charset="0"/>
                        </a:rPr>
                        <a:t>X</a:t>
                      </a:r>
                    </a:p>
                  </a:txBody>
                  <a:tcPr marL="8798" marR="8798" marT="8798" marB="0" anchor="ctr">
                    <a:lnL>
                      <a:noFill/>
                    </a:lnL>
                    <a:lnR>
                      <a:noFill/>
                    </a:lnR>
                    <a:lnT>
                      <a:noFill/>
                    </a:lnT>
                    <a:lnB>
                      <a:noFill/>
                    </a:lnB>
                    <a:lnTlToBr w="12700" cmpd="sng">
                      <a:noFill/>
                      <a:prstDash val="solid"/>
                    </a:lnTlToBr>
                    <a:lnBlToTr w="12700" cmpd="sng">
                      <a:noFill/>
                      <a:prstDash val="solid"/>
                    </a:lnBlToTr>
                    <a:solidFill>
                      <a:schemeClr val="accent3">
                        <a:lumMod val="20000"/>
                        <a:lumOff val="80000"/>
                      </a:schemeClr>
                    </a:solidFill>
                  </a:tcPr>
                </a:tc>
                <a:tc>
                  <a:txBody>
                    <a:bodyPr/>
                    <a:lstStyle/>
                    <a:p>
                      <a:pPr algn="ctr" fontAlgn="b"/>
                      <a:r>
                        <a:rPr lang="fr-CA" sz="1050" b="0" i="0" u="none" strike="noStrike">
                          <a:solidFill>
                            <a:srgbClr val="000000"/>
                          </a:solidFill>
                          <a:effectLst/>
                          <a:latin typeface="Century Gothic" panose="020B0502020202020204" pitchFamily="34" charset="0"/>
                        </a:rPr>
                        <a:t>X</a:t>
                      </a:r>
                    </a:p>
                  </a:txBody>
                  <a:tcPr marL="8798" marR="8798" marT="8798" marB="0" anchor="ctr">
                    <a:lnL>
                      <a:noFill/>
                    </a:lnL>
                    <a:lnR w="12700" cap="flat" cmpd="sng" algn="ctr">
                      <a:solidFill>
                        <a:schemeClr val="accent2"/>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4003775090"/>
                  </a:ext>
                </a:extLst>
              </a:tr>
              <a:tr h="222408">
                <a:tc>
                  <a:txBody>
                    <a:bodyPr/>
                    <a:lstStyle/>
                    <a:p>
                      <a:pPr algn="l" fontAlgn="ctr"/>
                      <a:r>
                        <a:rPr lang="fr-CA" sz="1050" b="0" i="0" u="none" strike="noStrike">
                          <a:solidFill>
                            <a:srgbClr val="000000"/>
                          </a:solidFill>
                          <a:effectLst/>
                          <a:latin typeface="Century Gothic" panose="020B0502020202020204" pitchFamily="34" charset="0"/>
                        </a:rPr>
                        <a:t>4</a:t>
                      </a:r>
                    </a:p>
                  </a:txBody>
                  <a:tcPr marL="8798" marR="8798" marT="8798" marB="0" anchor="ctr">
                    <a:lnL w="12700" cap="flat" cmpd="sng" algn="ctr">
                      <a:solidFill>
                        <a:schemeClr val="accent2"/>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l" fontAlgn="ctr"/>
                      <a:r>
                        <a:rPr lang="fr-CA" sz="1050" b="0" i="0" u="none" strike="noStrike">
                          <a:solidFill>
                            <a:srgbClr val="000000"/>
                          </a:solidFill>
                          <a:effectLst/>
                          <a:latin typeface="Century Gothic" panose="020B0502020202020204" pitchFamily="34" charset="0"/>
                        </a:rPr>
                        <a:t>4</a:t>
                      </a:r>
                    </a:p>
                  </a:txBody>
                  <a:tcPr marL="8798" marR="8798" marT="8798" marB="0" anchor="ctr">
                    <a:lnL>
                      <a:noFill/>
                    </a:lnL>
                    <a:lnR>
                      <a:noFill/>
                    </a:lnR>
                    <a:lnT>
                      <a:noFill/>
                    </a:lnT>
                    <a:lnB>
                      <a:noFill/>
                    </a:lnB>
                    <a:lnTlToBr w="12700" cmpd="sng">
                      <a:noFill/>
                      <a:prstDash val="solid"/>
                    </a:lnTlToBr>
                    <a:lnBlToTr w="12700" cmpd="sng">
                      <a:noFill/>
                      <a:prstDash val="solid"/>
                    </a:lnBlToTr>
                  </a:tcPr>
                </a:tc>
                <a:tc>
                  <a:txBody>
                    <a:bodyPr/>
                    <a:lstStyle/>
                    <a:p>
                      <a:pPr algn="ctr" fontAlgn="b"/>
                      <a:r>
                        <a:rPr lang="fr-CA" sz="1050" b="0" i="0" u="none" strike="noStrike">
                          <a:solidFill>
                            <a:srgbClr val="000000"/>
                          </a:solidFill>
                          <a:effectLst/>
                          <a:latin typeface="Century Gothic" panose="020B0502020202020204" pitchFamily="34" charset="0"/>
                        </a:rPr>
                        <a:t>X</a:t>
                      </a:r>
                    </a:p>
                  </a:txBody>
                  <a:tcPr marL="8798" marR="8798" marT="8798"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b"/>
                      <a:r>
                        <a:rPr lang="fr-CA" sz="1050" b="0" i="0" u="none" strike="noStrike">
                          <a:solidFill>
                            <a:srgbClr val="000000"/>
                          </a:solidFill>
                          <a:effectLst/>
                          <a:latin typeface="Century Gothic" panose="020B0502020202020204" pitchFamily="34" charset="0"/>
                        </a:rPr>
                        <a:t>X</a:t>
                      </a:r>
                    </a:p>
                  </a:txBody>
                  <a:tcPr marL="8798" marR="8798" marT="8798"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b"/>
                      <a:r>
                        <a:rPr lang="fr-CA" sz="1050" b="0" i="0" u="none" strike="noStrike">
                          <a:solidFill>
                            <a:srgbClr val="000000"/>
                          </a:solidFill>
                          <a:effectLst/>
                          <a:latin typeface="Century Gothic" panose="020B0502020202020204" pitchFamily="34" charset="0"/>
                        </a:rPr>
                        <a:t>X</a:t>
                      </a:r>
                    </a:p>
                  </a:txBody>
                  <a:tcPr marL="8798" marR="8798" marT="8798" marB="0" anchor="ctr">
                    <a:lnL>
                      <a:noFill/>
                    </a:lnL>
                    <a:lnR w="12700" cap="flat" cmpd="sng" algn="ctr">
                      <a:solidFill>
                        <a:schemeClr val="accent2"/>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664668561"/>
                  </a:ext>
                </a:extLst>
              </a:tr>
              <a:tr h="222408">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fr-CA" sz="1050" b="0" i="0" u="none" strike="noStrike">
                          <a:solidFill>
                            <a:srgbClr val="000000"/>
                          </a:solidFill>
                          <a:effectLst/>
                          <a:latin typeface="Century Gothic" panose="020B0502020202020204" pitchFamily="34" charset="0"/>
                        </a:rPr>
                        <a:t>4</a:t>
                      </a:r>
                    </a:p>
                  </a:txBody>
                  <a:tcPr marL="8798" marR="8798" marT="8798" marB="0" anchor="ctr">
                    <a:lnL w="12700" cap="flat" cmpd="sng" algn="ctr">
                      <a:solidFill>
                        <a:schemeClr val="accent2"/>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fr-CA" sz="1050" b="0" i="0" u="none" strike="noStrike">
                          <a:solidFill>
                            <a:srgbClr val="000000"/>
                          </a:solidFill>
                          <a:effectLst/>
                          <a:latin typeface="Century Gothic" panose="020B0502020202020204" pitchFamily="34" charset="0"/>
                        </a:rPr>
                        <a:t>4</a:t>
                      </a:r>
                    </a:p>
                  </a:txBody>
                  <a:tcPr marL="8798" marR="8798" marT="8798" marB="0" anchor="ctr">
                    <a:lnL>
                      <a:noFill/>
                    </a:lnL>
                    <a:lnR>
                      <a:noFill/>
                    </a:lnR>
                    <a:lnT>
                      <a:noFill/>
                    </a:lnT>
                    <a:lnB>
                      <a:noFill/>
                    </a:lnB>
                    <a:lnTlToBr w="12700" cmpd="sng">
                      <a:noFill/>
                      <a:prstDash val="solid"/>
                    </a:lnTlToBr>
                    <a:lnBlToTr w="12700" cmpd="sng">
                      <a:noFill/>
                      <a:prstDash val="solid"/>
                    </a:lnBlToTr>
                    <a:solidFill>
                      <a:schemeClr val="accent3">
                        <a:lumMod val="20000"/>
                        <a:lumOff val="80000"/>
                      </a:schemeClr>
                    </a:solidFill>
                  </a:tcPr>
                </a:tc>
                <a:tc>
                  <a:txBody>
                    <a:bodyPr/>
                    <a:lstStyle/>
                    <a:p>
                      <a:pPr algn="ctr" fontAlgn="b"/>
                      <a:r>
                        <a:rPr lang="fr-CA" sz="1050" b="0" i="0" u="none" strike="noStrike">
                          <a:solidFill>
                            <a:srgbClr val="000000"/>
                          </a:solidFill>
                          <a:effectLst/>
                          <a:latin typeface="Century Gothic" panose="020B0502020202020204" pitchFamily="34" charset="0"/>
                        </a:rPr>
                        <a:t>X</a:t>
                      </a:r>
                    </a:p>
                  </a:txBody>
                  <a:tcPr marL="8798" marR="8798" marT="8798" marB="0" anchor="ctr">
                    <a:lnL>
                      <a:noFill/>
                    </a:lnL>
                    <a:lnR>
                      <a:noFill/>
                    </a:lnR>
                    <a:lnT>
                      <a:noFill/>
                    </a:lnT>
                    <a:lnB>
                      <a:noFill/>
                    </a:lnB>
                    <a:lnTlToBr w="12700" cmpd="sng">
                      <a:noFill/>
                      <a:prstDash val="solid"/>
                    </a:lnTlToBr>
                    <a:lnBlToTr w="12700" cmpd="sng">
                      <a:noFill/>
                      <a:prstDash val="solid"/>
                    </a:lnBlToTr>
                    <a:solidFill>
                      <a:schemeClr val="accent3">
                        <a:lumMod val="20000"/>
                        <a:lumOff val="80000"/>
                      </a:schemeClr>
                    </a:solidFill>
                  </a:tcPr>
                </a:tc>
                <a:tc>
                  <a:txBody>
                    <a:bodyPr/>
                    <a:lstStyle/>
                    <a:p>
                      <a:pPr algn="ctr" fontAlgn="b"/>
                      <a:r>
                        <a:rPr lang="fr-CA" sz="1050" b="0" i="0" u="none" strike="noStrike">
                          <a:solidFill>
                            <a:srgbClr val="000000"/>
                          </a:solidFill>
                          <a:effectLst/>
                          <a:latin typeface="Century Gothic" panose="020B0502020202020204" pitchFamily="34" charset="0"/>
                        </a:rPr>
                        <a:t>X</a:t>
                      </a:r>
                    </a:p>
                  </a:txBody>
                  <a:tcPr marL="8798" marR="8798" marT="8798" marB="0" anchor="ctr">
                    <a:lnL>
                      <a:noFill/>
                    </a:lnL>
                    <a:lnR>
                      <a:noFill/>
                    </a:lnR>
                    <a:lnT>
                      <a:noFill/>
                    </a:lnT>
                    <a:lnB>
                      <a:noFill/>
                    </a:lnB>
                    <a:lnTlToBr w="12700" cmpd="sng">
                      <a:noFill/>
                      <a:prstDash val="solid"/>
                    </a:lnTlToBr>
                    <a:lnBlToTr w="12700" cmpd="sng">
                      <a:noFill/>
                      <a:prstDash val="solid"/>
                    </a:lnBlToTr>
                    <a:solidFill>
                      <a:schemeClr val="accent3">
                        <a:lumMod val="20000"/>
                        <a:lumOff val="80000"/>
                      </a:schemeClr>
                    </a:solidFill>
                  </a:tcPr>
                </a:tc>
                <a:tc>
                  <a:txBody>
                    <a:bodyPr/>
                    <a:lstStyle/>
                    <a:p>
                      <a:pPr algn="ctr" fontAlgn="b"/>
                      <a:r>
                        <a:rPr lang="fr-CA" sz="1050" b="0" i="0" u="none" strike="noStrike">
                          <a:solidFill>
                            <a:srgbClr val="000000"/>
                          </a:solidFill>
                          <a:effectLst/>
                          <a:latin typeface="Century Gothic" panose="020B0502020202020204" pitchFamily="34" charset="0"/>
                        </a:rPr>
                        <a:t>X</a:t>
                      </a:r>
                    </a:p>
                  </a:txBody>
                  <a:tcPr marL="8798" marR="8798" marT="8798" marB="0" anchor="ctr">
                    <a:lnL>
                      <a:noFill/>
                    </a:lnL>
                    <a:lnR w="12700" cap="flat" cmpd="sng" algn="ctr">
                      <a:solidFill>
                        <a:schemeClr val="accent2"/>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395729343"/>
                  </a:ext>
                </a:extLst>
              </a:tr>
              <a:tr h="222408">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fr-CA" sz="1050" b="0" i="0" u="none" strike="noStrike">
                          <a:solidFill>
                            <a:srgbClr val="000000"/>
                          </a:solidFill>
                          <a:effectLst/>
                          <a:latin typeface="Century Gothic" panose="020B0502020202020204" pitchFamily="34" charset="0"/>
                        </a:rPr>
                        <a:t>4</a:t>
                      </a:r>
                    </a:p>
                  </a:txBody>
                  <a:tcPr marL="8798" marR="8798" marT="8798" marB="0" anchor="ctr">
                    <a:lnL w="12700" cap="flat" cmpd="sng" algn="ctr">
                      <a:solidFill>
                        <a:schemeClr val="accent2"/>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fr-CA" sz="1050" b="0" i="0" u="none" strike="noStrike">
                          <a:solidFill>
                            <a:srgbClr val="000000"/>
                          </a:solidFill>
                          <a:effectLst/>
                          <a:latin typeface="Century Gothic" panose="020B0502020202020204" pitchFamily="34" charset="0"/>
                        </a:rPr>
                        <a:t>4</a:t>
                      </a:r>
                    </a:p>
                  </a:txBody>
                  <a:tcPr marL="8798" marR="8798" marT="8798" marB="0" anchor="ctr">
                    <a:lnL>
                      <a:noFill/>
                    </a:lnL>
                    <a:lnR>
                      <a:noFill/>
                    </a:lnR>
                    <a:lnT>
                      <a:noFill/>
                    </a:lnT>
                    <a:lnB>
                      <a:noFill/>
                    </a:lnB>
                    <a:lnTlToBr w="12700" cmpd="sng">
                      <a:noFill/>
                      <a:prstDash val="solid"/>
                    </a:lnTlToBr>
                    <a:lnBlToTr w="12700" cmpd="sng">
                      <a:noFill/>
                      <a:prstDash val="solid"/>
                    </a:lnBlToTr>
                  </a:tcPr>
                </a:tc>
                <a:tc>
                  <a:txBody>
                    <a:bodyPr/>
                    <a:lstStyle/>
                    <a:p>
                      <a:pPr algn="ctr" fontAlgn="b"/>
                      <a:r>
                        <a:rPr lang="fr-CA" sz="1050" b="0" i="0" u="none" strike="noStrike">
                          <a:solidFill>
                            <a:srgbClr val="000000"/>
                          </a:solidFill>
                          <a:effectLst/>
                          <a:latin typeface="Century Gothic" panose="020B0502020202020204" pitchFamily="34" charset="0"/>
                        </a:rPr>
                        <a:t>X</a:t>
                      </a:r>
                    </a:p>
                  </a:txBody>
                  <a:tcPr marL="8798" marR="8798" marT="8798"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b"/>
                      <a:r>
                        <a:rPr lang="fr-CA" sz="1050" b="0" i="0" u="none" strike="noStrike">
                          <a:solidFill>
                            <a:srgbClr val="000000"/>
                          </a:solidFill>
                          <a:effectLst/>
                          <a:latin typeface="Century Gothic" panose="020B0502020202020204" pitchFamily="34" charset="0"/>
                        </a:rPr>
                        <a:t>X</a:t>
                      </a:r>
                    </a:p>
                  </a:txBody>
                  <a:tcPr marL="8798" marR="8798" marT="8798"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b"/>
                      <a:r>
                        <a:rPr lang="fr-CA" sz="1050" b="0" i="0" u="none" strike="noStrike">
                          <a:solidFill>
                            <a:srgbClr val="000000"/>
                          </a:solidFill>
                          <a:effectLst/>
                          <a:latin typeface="Century Gothic" panose="020B0502020202020204" pitchFamily="34" charset="0"/>
                        </a:rPr>
                        <a:t>X</a:t>
                      </a:r>
                    </a:p>
                  </a:txBody>
                  <a:tcPr marL="8798" marR="8798" marT="8798" marB="0" anchor="ctr">
                    <a:lnL>
                      <a:noFill/>
                    </a:lnL>
                    <a:lnR w="12700" cap="flat" cmpd="sng" algn="ctr">
                      <a:solidFill>
                        <a:schemeClr val="accent2"/>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303019542"/>
                  </a:ext>
                </a:extLst>
              </a:tr>
              <a:tr h="222408">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fr-CA" sz="1050" b="0" i="0" u="none" strike="noStrike">
                          <a:solidFill>
                            <a:srgbClr val="000000"/>
                          </a:solidFill>
                          <a:effectLst/>
                          <a:latin typeface="Century Gothic" panose="020B0502020202020204" pitchFamily="34" charset="0"/>
                        </a:rPr>
                        <a:t>4</a:t>
                      </a:r>
                    </a:p>
                  </a:txBody>
                  <a:tcPr marL="8798" marR="8798" marT="8798" marB="0" anchor="ctr">
                    <a:lnL w="12700" cap="flat" cmpd="sng" algn="ctr">
                      <a:solidFill>
                        <a:schemeClr val="accent2"/>
                      </a:solidFill>
                      <a:prstDash val="solid"/>
                      <a:round/>
                      <a:headEnd type="none" w="med" len="med"/>
                      <a:tailEnd type="none" w="med" len="med"/>
                    </a:lnL>
                    <a:lnR>
                      <a:noFill/>
                    </a:lnR>
                    <a:lnT>
                      <a:noFill/>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fr-CA" sz="1050" b="0" i="0" u="none" strike="noStrike">
                          <a:solidFill>
                            <a:srgbClr val="000000"/>
                          </a:solidFill>
                          <a:effectLst/>
                          <a:latin typeface="Century Gothic" panose="020B0502020202020204" pitchFamily="34" charset="0"/>
                        </a:rPr>
                        <a:t>4</a:t>
                      </a:r>
                    </a:p>
                  </a:txBody>
                  <a:tcPr marL="8798" marR="8798" marT="8798" marB="0" anchor="ctr">
                    <a:lnL>
                      <a:noFill/>
                    </a:lnL>
                    <a:lnR>
                      <a:noFill/>
                    </a:lnR>
                    <a:lnT>
                      <a:noFill/>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fontAlgn="b"/>
                      <a:r>
                        <a:rPr lang="fr-CA" sz="1050" b="0" i="0" u="none" strike="noStrike">
                          <a:solidFill>
                            <a:srgbClr val="000000"/>
                          </a:solidFill>
                          <a:effectLst/>
                          <a:latin typeface="Century Gothic" panose="020B0502020202020204" pitchFamily="34" charset="0"/>
                        </a:rPr>
                        <a:t>X</a:t>
                      </a:r>
                    </a:p>
                  </a:txBody>
                  <a:tcPr marL="8798" marR="8798" marT="8798" marB="0" anchor="ctr">
                    <a:lnL>
                      <a:noFill/>
                    </a:lnL>
                    <a:lnR>
                      <a:noFill/>
                    </a:lnR>
                    <a:lnT>
                      <a:noFill/>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fontAlgn="b"/>
                      <a:r>
                        <a:rPr lang="fr-CA" sz="1050" b="0" i="0" u="none" strike="noStrike">
                          <a:solidFill>
                            <a:srgbClr val="000000"/>
                          </a:solidFill>
                          <a:effectLst/>
                          <a:latin typeface="Century Gothic" panose="020B0502020202020204" pitchFamily="34" charset="0"/>
                        </a:rPr>
                        <a:t>X</a:t>
                      </a:r>
                    </a:p>
                  </a:txBody>
                  <a:tcPr marL="8798" marR="8798" marT="8798" marB="0" anchor="ctr">
                    <a:lnL>
                      <a:noFill/>
                    </a:lnL>
                    <a:lnR>
                      <a:noFill/>
                    </a:lnR>
                    <a:lnT>
                      <a:noFill/>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fontAlgn="b"/>
                      <a:r>
                        <a:rPr lang="fr-CA" sz="1050" b="0" i="0" u="none" strike="noStrike">
                          <a:solidFill>
                            <a:srgbClr val="000000"/>
                          </a:solidFill>
                          <a:effectLst/>
                          <a:latin typeface="Century Gothic" panose="020B0502020202020204" pitchFamily="34" charset="0"/>
                        </a:rPr>
                        <a:t>X</a:t>
                      </a:r>
                    </a:p>
                  </a:txBody>
                  <a:tcPr marL="8798" marR="8798" marT="8798" marB="0" anchor="ctr">
                    <a:lnL>
                      <a:noFill/>
                    </a:lnL>
                    <a:lnR w="12700" cap="flat" cmpd="sng" algn="ctr">
                      <a:solidFill>
                        <a:schemeClr val="accent2"/>
                      </a:solidFill>
                      <a:prstDash val="solid"/>
                      <a:round/>
                      <a:headEnd type="none" w="med" len="med"/>
                      <a:tailEnd type="none" w="med" len="med"/>
                    </a:lnR>
                    <a:lnT>
                      <a:noFill/>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3186727358"/>
                  </a:ext>
                </a:extLst>
              </a:tr>
            </a:tbl>
          </a:graphicData>
        </a:graphic>
      </p:graphicFrame>
      <p:sp>
        <p:nvSpPr>
          <p:cNvPr id="13" name="TextBox 12">
            <a:extLst>
              <a:ext uri="{FF2B5EF4-FFF2-40B4-BE49-F238E27FC236}">
                <a16:creationId xmlns:a16="http://schemas.microsoft.com/office/drawing/2014/main" id="{E24B4E79-55B0-4FEB-8503-A62B895F348E}"/>
              </a:ext>
            </a:extLst>
          </p:cNvPr>
          <p:cNvSpPr txBox="1"/>
          <p:nvPr userDrawn="1"/>
        </p:nvSpPr>
        <p:spPr>
          <a:xfrm>
            <a:off x="228324" y="953179"/>
            <a:ext cx="11543512" cy="954107"/>
          </a:xfrm>
          <a:prstGeom prst="rect">
            <a:avLst/>
          </a:prstGeom>
          <a:noFill/>
        </p:spPr>
        <p:txBody>
          <a:bodyPr wrap="square">
            <a:spAutoFit/>
          </a:bodyPr>
          <a:lstStyle/>
          <a:p>
            <a:pPr lvl="0"/>
            <a:r>
              <a:rPr lang="fr-CA" sz="1400" b="1" i="1" noProof="0"/>
              <a:t>Cette slide est non-modifiable, pour récupérer un des modèles de tableau, cliquer sur :</a:t>
            </a:r>
            <a:br>
              <a:rPr lang="fr-CA" sz="1400" b="1" i="1" noProof="0"/>
            </a:br>
            <a:r>
              <a:rPr lang="fr-CA" sz="1400" b="1" i="1" noProof="0" err="1"/>
              <a:t>View</a:t>
            </a:r>
            <a:r>
              <a:rPr lang="fr-CA" sz="1400" b="1" i="1" noProof="0"/>
              <a:t> → Slide Master → Aller à la dernière slide → Sectionner le modèle de votre choix →  clique droit, cliquer sur ‘copy’ → dans la barre de menu assurer vous d’être dans l’onglet Slide Master et cliquer sur ‘close master </a:t>
            </a:r>
            <a:r>
              <a:rPr lang="fr-CA" sz="1400" b="1" i="1" noProof="0" err="1"/>
              <a:t>view</a:t>
            </a:r>
            <a:r>
              <a:rPr lang="fr-CA" sz="1400" b="1" i="1" noProof="0"/>
              <a:t>’  (complètement à droite)</a:t>
            </a:r>
            <a:br>
              <a:rPr lang="fr-CA" sz="1400" b="1" i="1" noProof="0"/>
            </a:br>
            <a:r>
              <a:rPr lang="fr-CA" sz="1400" b="1" i="1" noProof="0"/>
              <a:t>Aller dans la slide de votre choix pour copier le modèle de tableau en faisant clique droit + paste.</a:t>
            </a:r>
          </a:p>
        </p:txBody>
      </p:sp>
    </p:spTree>
    <p:extLst>
      <p:ext uri="{BB962C8B-B14F-4D97-AF65-F5344CB8AC3E}">
        <p14:creationId xmlns:p14="http://schemas.microsoft.com/office/powerpoint/2010/main" val="29296844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EB20FA7A-164E-8243-8A0F-AE114FF1551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noProof="0"/>
              <a:t>Do not use this slide</a:t>
            </a:r>
          </a:p>
        </p:txBody>
      </p:sp>
      <p:sp>
        <p:nvSpPr>
          <p:cNvPr id="3" name="Espace réservé du texte 2">
            <a:extLst>
              <a:ext uri="{FF2B5EF4-FFF2-40B4-BE49-F238E27FC236}">
                <a16:creationId xmlns:a16="http://schemas.microsoft.com/office/drawing/2014/main" id="{DE6E6026-0B96-8B48-8197-6FC30D7851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noProof="0"/>
              <a:t>Text</a:t>
            </a:r>
          </a:p>
        </p:txBody>
      </p:sp>
      <p:sp>
        <p:nvSpPr>
          <p:cNvPr id="4" name="Espace réservé de la date 3">
            <a:extLst>
              <a:ext uri="{FF2B5EF4-FFF2-40B4-BE49-F238E27FC236}">
                <a16:creationId xmlns:a16="http://schemas.microsoft.com/office/drawing/2014/main" id="{7774DC07-74A9-294D-9DCE-06DB122543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noProof="0"/>
          </a:p>
        </p:txBody>
      </p:sp>
      <p:sp>
        <p:nvSpPr>
          <p:cNvPr id="5" name="Espace réservé du pied de page 4">
            <a:extLst>
              <a:ext uri="{FF2B5EF4-FFF2-40B4-BE49-F238E27FC236}">
                <a16:creationId xmlns:a16="http://schemas.microsoft.com/office/drawing/2014/main" id="{457ED4AB-E6FA-2641-928A-D5561E1951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noProof="0"/>
          </a:p>
        </p:txBody>
      </p:sp>
      <p:sp>
        <p:nvSpPr>
          <p:cNvPr id="6" name="Espace réservé du numéro de diapositive 5">
            <a:extLst>
              <a:ext uri="{FF2B5EF4-FFF2-40B4-BE49-F238E27FC236}">
                <a16:creationId xmlns:a16="http://schemas.microsoft.com/office/drawing/2014/main" id="{F8669FFE-ADCE-7B46-B6DF-47585EC127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029683-518F-3B45-A536-13733D6A1255}" type="slidenum">
              <a:rPr lang="en-US" noProof="0" smtClean="0"/>
              <a:t>‹#›</a:t>
            </a:fld>
            <a:endParaRPr lang="en-US" noProof="0"/>
          </a:p>
        </p:txBody>
      </p:sp>
    </p:spTree>
    <p:extLst>
      <p:ext uri="{BB962C8B-B14F-4D97-AF65-F5344CB8AC3E}">
        <p14:creationId xmlns:p14="http://schemas.microsoft.com/office/powerpoint/2010/main" val="11651044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hf hdr="0" ftr="0" dt="0"/>
  <p:txStyles>
    <p:titleStyle>
      <a:lvl1pPr algn="l" defTabSz="914400" rtl="0" eaLnBrk="1" latinLnBrk="0" hangingPunct="1">
        <a:lnSpc>
          <a:spcPct val="90000"/>
        </a:lnSpc>
        <a:spcBef>
          <a:spcPct val="0"/>
        </a:spcBef>
        <a:buNone/>
        <a:defRPr sz="32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6"/>
        </a:buClr>
        <a:buFont typeface="Wingdings" panose="05000000000000000000" pitchFamily="2" charset="2"/>
        <a:buChar char="§"/>
        <a:defRPr sz="1600"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Clr>
          <a:schemeClr val="accent6"/>
        </a:buClr>
        <a:buFont typeface="Wingdings" panose="05000000000000000000" pitchFamily="2" charset="2"/>
        <a:buChar char="§"/>
        <a:defRPr sz="1400" kern="1200">
          <a:solidFill>
            <a:schemeClr val="accent2"/>
          </a:solidFill>
          <a:latin typeface="+mn-lt"/>
          <a:ea typeface="+mn-ea"/>
          <a:cs typeface="+mn-cs"/>
        </a:defRPr>
      </a:lvl2pPr>
      <a:lvl3pPr marL="1143000" indent="-228600" algn="l" defTabSz="914400" rtl="0" eaLnBrk="1" latinLnBrk="0" hangingPunct="1">
        <a:lnSpc>
          <a:spcPct val="90000"/>
        </a:lnSpc>
        <a:spcBef>
          <a:spcPts val="500"/>
        </a:spcBef>
        <a:buClr>
          <a:schemeClr val="accent6"/>
        </a:buClr>
        <a:buFont typeface="Wingdings" panose="05000000000000000000" pitchFamily="2" charset="2"/>
        <a:buChar char="§"/>
        <a:defRPr sz="1200" kern="1200">
          <a:solidFill>
            <a:schemeClr val="accent2"/>
          </a:solidFill>
          <a:latin typeface="+mn-lt"/>
          <a:ea typeface="+mn-ea"/>
          <a:cs typeface="+mn-cs"/>
        </a:defRPr>
      </a:lvl3pPr>
      <a:lvl4pPr marL="1600200" indent="-228600" algn="l" defTabSz="914400" rtl="0" eaLnBrk="1" latinLnBrk="0" hangingPunct="1">
        <a:lnSpc>
          <a:spcPct val="90000"/>
        </a:lnSpc>
        <a:spcBef>
          <a:spcPts val="500"/>
        </a:spcBef>
        <a:buClr>
          <a:schemeClr val="accent6"/>
        </a:buClr>
        <a:buFont typeface="Wingdings" panose="05000000000000000000" pitchFamily="2" charset="2"/>
        <a:buChar char="§"/>
        <a:defRPr sz="1100" kern="1200">
          <a:solidFill>
            <a:schemeClr val="accent2"/>
          </a:solidFill>
          <a:latin typeface="+mn-lt"/>
          <a:ea typeface="+mn-ea"/>
          <a:cs typeface="+mn-cs"/>
        </a:defRPr>
      </a:lvl4pPr>
      <a:lvl5pPr marL="2057400" indent="-228600" algn="l" defTabSz="914400" rtl="0" eaLnBrk="1" latinLnBrk="0" hangingPunct="1">
        <a:lnSpc>
          <a:spcPct val="90000"/>
        </a:lnSpc>
        <a:spcBef>
          <a:spcPts val="500"/>
        </a:spcBef>
        <a:buClr>
          <a:schemeClr val="accent6"/>
        </a:buClr>
        <a:buFont typeface="Wingdings" panose="05000000000000000000" pitchFamily="2" charset="2"/>
        <a:buChar char="§"/>
        <a:defRPr sz="11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21.tif"/><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oleObject" Target="../embeddings/oleObject4.bin"/><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13.jpeg"/><Relationship Id="rId18" Type="http://schemas.openxmlformats.org/officeDocument/2006/relationships/image" Target="../media/image18.tif"/><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image" Target="../media/image12.jpeg"/><Relationship Id="rId17" Type="http://schemas.openxmlformats.org/officeDocument/2006/relationships/image" Target="../media/image17.tif"/><Relationship Id="rId2" Type="http://schemas.openxmlformats.org/officeDocument/2006/relationships/tags" Target="../tags/tag2.xml"/><Relationship Id="rId16" Type="http://schemas.openxmlformats.org/officeDocument/2006/relationships/image" Target="../media/image16.tif"/><Relationship Id="rId20" Type="http://schemas.microsoft.com/office/2007/relationships/hdphoto" Target="../media/hdphoto2.wdp"/><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slideLayout" Target="../slideLayouts/slideLayout10.xml"/><Relationship Id="rId5" Type="http://schemas.openxmlformats.org/officeDocument/2006/relationships/tags" Target="../tags/tag5.xml"/><Relationship Id="rId15" Type="http://schemas.openxmlformats.org/officeDocument/2006/relationships/image" Target="../media/image15.jpeg"/><Relationship Id="rId10" Type="http://schemas.openxmlformats.org/officeDocument/2006/relationships/tags" Target="../tags/tag10.xml"/><Relationship Id="rId19" Type="http://schemas.openxmlformats.org/officeDocument/2006/relationships/image" Target="../media/image19.png"/><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2740925-2D47-45F8-A174-C1C1DD13DAC2}"/>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4029683-518F-3B45-A536-13733D6A1255}" type="slidenum">
              <a:rPr kumimoji="0" lang="fr-CA" sz="1000" b="0" i="0" u="none" strike="noStrike" kern="1200" cap="none" spc="0" normalizeH="0" baseline="0" noProof="0" smtClean="0">
                <a:ln>
                  <a:noFill/>
                </a:ln>
                <a:solidFill>
                  <a:srgbClr val="005DB3"/>
                </a:solidFill>
                <a:effectLst/>
                <a:uLnTx/>
                <a:uFillTx/>
                <a:latin typeface="Century Gothic" panose="020F03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a:t>
            </a:fld>
            <a:endParaRPr kumimoji="0" lang="fr-CA" sz="1000" b="0" i="0" u="none" strike="noStrike" kern="1200" cap="none" spc="0" normalizeH="0" baseline="0" noProof="0">
              <a:ln>
                <a:noFill/>
              </a:ln>
              <a:solidFill>
                <a:srgbClr val="005DB3"/>
              </a:solidFill>
              <a:effectLst/>
              <a:uLnTx/>
              <a:uFillTx/>
              <a:latin typeface="Century Gothic" panose="020F0302020204030204"/>
              <a:ea typeface="+mn-ea"/>
              <a:cs typeface="+mn-cs"/>
            </a:endParaRPr>
          </a:p>
        </p:txBody>
      </p:sp>
      <p:pic>
        <p:nvPicPr>
          <p:cNvPr id="283" name="Picture 9">
            <a:extLst>
              <a:ext uri="{FF2B5EF4-FFF2-40B4-BE49-F238E27FC236}">
                <a16:creationId xmlns:a16="http://schemas.microsoft.com/office/drawing/2014/main" id="{6CC03AEF-ADD7-473A-991B-641EAB2C2BDD}"/>
              </a:ext>
            </a:extLst>
          </p:cNvPr>
          <p:cNvPicPr>
            <a:picLocks noChangeAspect="1"/>
          </p:cNvPicPr>
          <p:nvPr/>
        </p:nvPicPr>
        <p:blipFill>
          <a:blip r:embed="rId2"/>
          <a:stretch>
            <a:fillRect/>
          </a:stretch>
        </p:blipFill>
        <p:spPr>
          <a:xfrm>
            <a:off x="1162503" y="2056715"/>
            <a:ext cx="3800324" cy="2888841"/>
          </a:xfrm>
          <a:prstGeom prst="rect">
            <a:avLst/>
          </a:prstGeom>
        </p:spPr>
      </p:pic>
      <p:sp>
        <p:nvSpPr>
          <p:cNvPr id="563" name="TextBox 562">
            <a:extLst>
              <a:ext uri="{FF2B5EF4-FFF2-40B4-BE49-F238E27FC236}">
                <a16:creationId xmlns:a16="http://schemas.microsoft.com/office/drawing/2014/main" id="{77653192-A041-1483-C9BF-EE2425D45B4A}"/>
              </a:ext>
            </a:extLst>
          </p:cNvPr>
          <p:cNvSpPr txBox="1"/>
          <p:nvPr/>
        </p:nvSpPr>
        <p:spPr>
          <a:xfrm>
            <a:off x="516945" y="5572457"/>
            <a:ext cx="9918960" cy="923330"/>
          </a:xfrm>
          <a:prstGeom prst="rect">
            <a:avLst/>
          </a:prstGeom>
          <a:noFill/>
        </p:spPr>
        <p:txBody>
          <a:bodyPr wrap="square" rtlCol="0">
            <a:spAutoFit/>
          </a:bodyPr>
          <a:lstStyle/>
          <a:p>
            <a:r>
              <a:rPr lang="en-US" dirty="0"/>
              <a:t>Figure 1: Electroporation of plasmids containing ABE8e-Cas9 with 10 different gRNAs targeting CCR5 into rhesus primary skin fibroblasts. Editing efficiency was assessed using high throughput DNA sequencing. </a:t>
            </a:r>
          </a:p>
        </p:txBody>
      </p:sp>
      <p:sp>
        <p:nvSpPr>
          <p:cNvPr id="566" name="TextBox 565">
            <a:extLst>
              <a:ext uri="{FF2B5EF4-FFF2-40B4-BE49-F238E27FC236}">
                <a16:creationId xmlns:a16="http://schemas.microsoft.com/office/drawing/2014/main" id="{1D79E3F0-E764-7027-1EE6-7B635F9A4A28}"/>
              </a:ext>
            </a:extLst>
          </p:cNvPr>
          <p:cNvSpPr txBox="1"/>
          <p:nvPr/>
        </p:nvSpPr>
        <p:spPr>
          <a:xfrm>
            <a:off x="1162503" y="1507877"/>
            <a:ext cx="356188" cy="369332"/>
          </a:xfrm>
          <a:prstGeom prst="rect">
            <a:avLst/>
          </a:prstGeom>
          <a:noFill/>
        </p:spPr>
        <p:txBody>
          <a:bodyPr wrap="none" rtlCol="0">
            <a:spAutoFit/>
          </a:bodyPr>
          <a:lstStyle/>
          <a:p>
            <a:r>
              <a:rPr lang="en-US" dirty="0"/>
              <a:t>A</a:t>
            </a:r>
          </a:p>
        </p:txBody>
      </p:sp>
      <p:graphicFrame>
        <p:nvGraphicFramePr>
          <p:cNvPr id="2" name="Table 1">
            <a:extLst>
              <a:ext uri="{FF2B5EF4-FFF2-40B4-BE49-F238E27FC236}">
                <a16:creationId xmlns:a16="http://schemas.microsoft.com/office/drawing/2014/main" id="{4A3EA471-971C-700F-182C-50B959C05EB2}"/>
              </a:ext>
            </a:extLst>
          </p:cNvPr>
          <p:cNvGraphicFramePr>
            <a:graphicFrameLocks noGrp="1"/>
          </p:cNvGraphicFramePr>
          <p:nvPr>
            <p:extLst>
              <p:ext uri="{D42A27DB-BD31-4B8C-83A1-F6EECF244321}">
                <p14:modId xmlns:p14="http://schemas.microsoft.com/office/powerpoint/2010/main" val="3704891868"/>
              </p:ext>
            </p:extLst>
          </p:nvPr>
        </p:nvGraphicFramePr>
        <p:xfrm>
          <a:off x="6096000" y="2677004"/>
          <a:ext cx="3785506" cy="1947842"/>
        </p:xfrm>
        <a:graphic>
          <a:graphicData uri="http://schemas.openxmlformats.org/drawingml/2006/table">
            <a:tbl>
              <a:tblPr>
                <a:tableStyleId>{5940675A-B579-460E-94D1-54222C63F5DA}</a:tableStyleId>
              </a:tblPr>
              <a:tblGrid>
                <a:gridCol w="1199977">
                  <a:extLst>
                    <a:ext uri="{9D8B030D-6E8A-4147-A177-3AD203B41FA5}">
                      <a16:colId xmlns:a16="http://schemas.microsoft.com/office/drawing/2014/main" val="1559579667"/>
                    </a:ext>
                  </a:extLst>
                </a:gridCol>
                <a:gridCol w="2585529">
                  <a:extLst>
                    <a:ext uri="{9D8B030D-6E8A-4147-A177-3AD203B41FA5}">
                      <a16:colId xmlns:a16="http://schemas.microsoft.com/office/drawing/2014/main" val="2341643570"/>
                    </a:ext>
                  </a:extLst>
                </a:gridCol>
              </a:tblGrid>
              <a:tr h="194347">
                <a:tc>
                  <a:txBody>
                    <a:bodyPr/>
                    <a:lstStyle/>
                    <a:p>
                      <a:pPr algn="l" fontAlgn="b"/>
                      <a:r>
                        <a:rPr lang="en-US" sz="1100" u="none" strike="noStrike" dirty="0">
                          <a:effectLst/>
                        </a:rPr>
                        <a:t>Cas9-Guide1</a:t>
                      </a:r>
                      <a:endParaRPr lang="en-US" sz="1100" b="0" i="0" u="none" strike="noStrike" dirty="0">
                        <a:solidFill>
                          <a:srgbClr val="000000"/>
                        </a:solidFill>
                        <a:effectLst/>
                        <a:latin typeface="Calibri" panose="020F0502020204030204" pitchFamily="34" charset="0"/>
                      </a:endParaRPr>
                    </a:p>
                  </a:txBody>
                  <a:tcPr marL="3157" marR="3157" marT="3157" marB="0" anchor="b"/>
                </a:tc>
                <a:tc>
                  <a:txBody>
                    <a:bodyPr/>
                    <a:lstStyle/>
                    <a:p>
                      <a:pPr algn="l" fontAlgn="b"/>
                      <a:r>
                        <a:rPr lang="en-US" sz="1100" u="none" strike="noStrike" dirty="0">
                          <a:effectLst/>
                        </a:rPr>
                        <a:t>GGGAGCCTCTTGCTGGAAAA </a:t>
                      </a:r>
                      <a:endParaRPr lang="en-US" sz="1100" b="0" i="0" u="none" strike="noStrike" dirty="0">
                        <a:solidFill>
                          <a:srgbClr val="000000"/>
                        </a:solidFill>
                        <a:effectLst/>
                        <a:latin typeface="Calibri" panose="020F0502020204030204" pitchFamily="34" charset="0"/>
                      </a:endParaRPr>
                    </a:p>
                  </a:txBody>
                  <a:tcPr marL="3157" marR="3157" marT="3157" marB="0" anchor="b"/>
                </a:tc>
                <a:extLst>
                  <a:ext uri="{0D108BD9-81ED-4DB2-BD59-A6C34878D82A}">
                    <a16:rowId xmlns:a16="http://schemas.microsoft.com/office/drawing/2014/main" val="3055152757"/>
                  </a:ext>
                </a:extLst>
              </a:tr>
              <a:tr h="194347">
                <a:tc>
                  <a:txBody>
                    <a:bodyPr/>
                    <a:lstStyle/>
                    <a:p>
                      <a:pPr algn="l" fontAlgn="b"/>
                      <a:r>
                        <a:rPr lang="en-US" sz="1100" u="none" strike="noStrike" dirty="0">
                          <a:effectLst/>
                        </a:rPr>
                        <a:t>Cas9-Guide2</a:t>
                      </a:r>
                      <a:endParaRPr lang="en-US" sz="1100" b="0" i="0" u="none" strike="noStrike" dirty="0">
                        <a:solidFill>
                          <a:srgbClr val="000000"/>
                        </a:solidFill>
                        <a:effectLst/>
                        <a:latin typeface="Calibri" panose="020F0502020204030204" pitchFamily="34" charset="0"/>
                      </a:endParaRPr>
                    </a:p>
                  </a:txBody>
                  <a:tcPr marL="3157" marR="3157" marT="3157" marB="0" anchor="b"/>
                </a:tc>
                <a:tc>
                  <a:txBody>
                    <a:bodyPr/>
                    <a:lstStyle/>
                    <a:p>
                      <a:pPr algn="l" fontAlgn="b"/>
                      <a:r>
                        <a:rPr lang="en-US" sz="1100" u="none" strike="noStrike" dirty="0">
                          <a:effectLst/>
                        </a:rPr>
                        <a:t>GTAAACTGAACTTGCTCGCT </a:t>
                      </a:r>
                      <a:endParaRPr lang="en-US" sz="1100" b="0" i="0" u="none" strike="noStrike" dirty="0">
                        <a:solidFill>
                          <a:srgbClr val="000000"/>
                        </a:solidFill>
                        <a:effectLst/>
                        <a:latin typeface="Calibri" panose="020F0502020204030204" pitchFamily="34" charset="0"/>
                      </a:endParaRPr>
                    </a:p>
                  </a:txBody>
                  <a:tcPr marL="3157" marR="3157" marT="3157" marB="0" anchor="b"/>
                </a:tc>
                <a:extLst>
                  <a:ext uri="{0D108BD9-81ED-4DB2-BD59-A6C34878D82A}">
                    <a16:rowId xmlns:a16="http://schemas.microsoft.com/office/drawing/2014/main" val="3759055692"/>
                  </a:ext>
                </a:extLst>
              </a:tr>
              <a:tr h="194347">
                <a:tc>
                  <a:txBody>
                    <a:bodyPr/>
                    <a:lstStyle/>
                    <a:p>
                      <a:pPr algn="l" fontAlgn="b"/>
                      <a:r>
                        <a:rPr lang="en-US" sz="1100" u="none" strike="noStrike">
                          <a:effectLst/>
                        </a:rPr>
                        <a:t>Cas9-Guide3</a:t>
                      </a:r>
                      <a:endParaRPr lang="en-US" sz="1100" b="0" i="0" u="none" strike="noStrike">
                        <a:solidFill>
                          <a:srgbClr val="000000"/>
                        </a:solidFill>
                        <a:effectLst/>
                        <a:latin typeface="Calibri" panose="020F0502020204030204" pitchFamily="34" charset="0"/>
                      </a:endParaRPr>
                    </a:p>
                  </a:txBody>
                  <a:tcPr marL="3157" marR="3157" marT="3157" marB="0" anchor="b"/>
                </a:tc>
                <a:tc>
                  <a:txBody>
                    <a:bodyPr/>
                    <a:lstStyle/>
                    <a:p>
                      <a:pPr algn="l" fontAlgn="b"/>
                      <a:r>
                        <a:rPr lang="en-US" sz="1100" u="none" strike="noStrike" dirty="0">
                          <a:effectLst/>
                        </a:rPr>
                        <a:t>GGGGAGCAGGAAATATCTGT </a:t>
                      </a:r>
                      <a:endParaRPr lang="en-US" sz="1100" b="0" i="0" u="none" strike="noStrike" dirty="0">
                        <a:solidFill>
                          <a:srgbClr val="000000"/>
                        </a:solidFill>
                        <a:effectLst/>
                        <a:latin typeface="Calibri" panose="020F0502020204030204" pitchFamily="34" charset="0"/>
                      </a:endParaRPr>
                    </a:p>
                  </a:txBody>
                  <a:tcPr marL="3157" marR="3157" marT="3157" marB="0" anchor="b"/>
                </a:tc>
                <a:extLst>
                  <a:ext uri="{0D108BD9-81ED-4DB2-BD59-A6C34878D82A}">
                    <a16:rowId xmlns:a16="http://schemas.microsoft.com/office/drawing/2014/main" val="3897751290"/>
                  </a:ext>
                </a:extLst>
              </a:tr>
              <a:tr h="245819">
                <a:tc>
                  <a:txBody>
                    <a:bodyPr/>
                    <a:lstStyle/>
                    <a:p>
                      <a:pPr algn="l" fontAlgn="b"/>
                      <a:r>
                        <a:rPr lang="en-US" sz="1100" u="none" strike="noStrike">
                          <a:effectLst/>
                        </a:rPr>
                        <a:t>Cas9-Guide4</a:t>
                      </a:r>
                      <a:endParaRPr lang="en-US" sz="1100" b="0" i="0" u="none" strike="noStrike">
                        <a:solidFill>
                          <a:srgbClr val="000000"/>
                        </a:solidFill>
                        <a:effectLst/>
                        <a:latin typeface="Calibri" panose="020F0502020204030204" pitchFamily="34" charset="0"/>
                      </a:endParaRPr>
                    </a:p>
                  </a:txBody>
                  <a:tcPr marL="3157" marR="3157" marT="3157" marB="0" anchor="b"/>
                </a:tc>
                <a:tc>
                  <a:txBody>
                    <a:bodyPr/>
                    <a:lstStyle/>
                    <a:p>
                      <a:pPr algn="l" fontAlgn="b"/>
                      <a:r>
                        <a:rPr lang="en-US" sz="1100" u="none" strike="noStrike" dirty="0">
                          <a:effectLst/>
                        </a:rPr>
                        <a:t>GTCACCGGCACACTTGAGTC </a:t>
                      </a:r>
                      <a:endParaRPr lang="en-US" sz="1100" b="0" i="0" u="none" strike="noStrike" dirty="0">
                        <a:solidFill>
                          <a:srgbClr val="000000"/>
                        </a:solidFill>
                        <a:effectLst/>
                        <a:latin typeface="Calibri" panose="020F0502020204030204" pitchFamily="34" charset="0"/>
                      </a:endParaRPr>
                    </a:p>
                  </a:txBody>
                  <a:tcPr marL="3157" marR="3157" marT="3157" marB="0" anchor="b"/>
                </a:tc>
                <a:extLst>
                  <a:ext uri="{0D108BD9-81ED-4DB2-BD59-A6C34878D82A}">
                    <a16:rowId xmlns:a16="http://schemas.microsoft.com/office/drawing/2014/main" val="3772214250"/>
                  </a:ext>
                </a:extLst>
              </a:tr>
              <a:tr h="70522">
                <a:tc>
                  <a:txBody>
                    <a:bodyPr/>
                    <a:lstStyle/>
                    <a:p>
                      <a:pPr algn="l" fontAlgn="b"/>
                      <a:r>
                        <a:rPr lang="en-US" sz="1100" u="none" strike="noStrike">
                          <a:effectLst/>
                        </a:rPr>
                        <a:t>Cas9-Guide5</a:t>
                      </a:r>
                      <a:endParaRPr lang="en-US" sz="1100" b="0" i="0" u="none" strike="noStrike">
                        <a:solidFill>
                          <a:srgbClr val="000000"/>
                        </a:solidFill>
                        <a:effectLst/>
                        <a:latin typeface="Calibri" panose="020F0502020204030204" pitchFamily="34" charset="0"/>
                      </a:endParaRPr>
                    </a:p>
                  </a:txBody>
                  <a:tcPr marL="3157" marR="3157" marT="3157" marB="0" anchor="b"/>
                </a:tc>
                <a:tc>
                  <a:txBody>
                    <a:bodyPr/>
                    <a:lstStyle/>
                    <a:p>
                      <a:pPr algn="l" fontAlgn="b"/>
                      <a:r>
                        <a:rPr lang="en-US" sz="1100" u="none" strike="noStrike" dirty="0">
                          <a:effectLst/>
                        </a:rPr>
                        <a:t>GTCATGTGCACAACTCTGAC </a:t>
                      </a:r>
                      <a:endParaRPr lang="en-US" sz="1100" b="0" i="0" u="none" strike="noStrike" dirty="0">
                        <a:solidFill>
                          <a:srgbClr val="000000"/>
                        </a:solidFill>
                        <a:effectLst/>
                        <a:latin typeface="Calibri" panose="020F0502020204030204" pitchFamily="34" charset="0"/>
                      </a:endParaRPr>
                    </a:p>
                  </a:txBody>
                  <a:tcPr marL="3157" marR="3157" marT="3157" marB="0" anchor="b"/>
                </a:tc>
                <a:extLst>
                  <a:ext uri="{0D108BD9-81ED-4DB2-BD59-A6C34878D82A}">
                    <a16:rowId xmlns:a16="http://schemas.microsoft.com/office/drawing/2014/main" val="2308294725"/>
                  </a:ext>
                </a:extLst>
              </a:tr>
              <a:tr h="194347">
                <a:tc>
                  <a:txBody>
                    <a:bodyPr/>
                    <a:lstStyle/>
                    <a:p>
                      <a:pPr algn="l" fontAlgn="b"/>
                      <a:r>
                        <a:rPr lang="en-US" sz="1100" u="none" strike="noStrike" dirty="0">
                          <a:effectLst/>
                        </a:rPr>
                        <a:t>Cas9-Guide6</a:t>
                      </a:r>
                      <a:endParaRPr lang="en-US" sz="1100" b="0" i="0" u="none" strike="noStrike" dirty="0">
                        <a:solidFill>
                          <a:srgbClr val="000000"/>
                        </a:solidFill>
                        <a:effectLst/>
                        <a:latin typeface="Calibri" panose="020F0502020204030204" pitchFamily="34" charset="0"/>
                      </a:endParaRPr>
                    </a:p>
                  </a:txBody>
                  <a:tcPr marL="3157" marR="3157" marT="3157" marB="0" anchor="b"/>
                </a:tc>
                <a:tc>
                  <a:txBody>
                    <a:bodyPr/>
                    <a:lstStyle/>
                    <a:p>
                      <a:pPr algn="l" fontAlgn="b"/>
                      <a:r>
                        <a:rPr lang="en-US" sz="1100" u="none" strike="noStrike" dirty="0">
                          <a:effectLst/>
                        </a:rPr>
                        <a:t>GTTGATACACAGCCTGGGCT </a:t>
                      </a:r>
                      <a:endParaRPr lang="en-US" sz="1100" b="0" i="0" u="none" strike="noStrike" dirty="0">
                        <a:solidFill>
                          <a:srgbClr val="000000"/>
                        </a:solidFill>
                        <a:effectLst/>
                        <a:latin typeface="Calibri" panose="020F0502020204030204" pitchFamily="34" charset="0"/>
                      </a:endParaRPr>
                    </a:p>
                  </a:txBody>
                  <a:tcPr marL="3157" marR="3157" marT="3157" marB="0" anchor="b"/>
                </a:tc>
                <a:extLst>
                  <a:ext uri="{0D108BD9-81ED-4DB2-BD59-A6C34878D82A}">
                    <a16:rowId xmlns:a16="http://schemas.microsoft.com/office/drawing/2014/main" val="2192692948"/>
                  </a:ext>
                </a:extLst>
              </a:tr>
              <a:tr h="194347">
                <a:tc>
                  <a:txBody>
                    <a:bodyPr/>
                    <a:lstStyle/>
                    <a:p>
                      <a:pPr algn="l" fontAlgn="b"/>
                      <a:r>
                        <a:rPr lang="en-US" sz="1100" u="none" strike="noStrike">
                          <a:effectLst/>
                        </a:rPr>
                        <a:t>Cas9-Guide7</a:t>
                      </a:r>
                      <a:endParaRPr lang="en-US" sz="1100" b="0" i="0" u="none" strike="noStrike">
                        <a:solidFill>
                          <a:srgbClr val="000000"/>
                        </a:solidFill>
                        <a:effectLst/>
                        <a:latin typeface="Calibri" panose="020F0502020204030204" pitchFamily="34" charset="0"/>
                      </a:endParaRPr>
                    </a:p>
                  </a:txBody>
                  <a:tcPr marL="3157" marR="3157" marT="3157" marB="0" anchor="b"/>
                </a:tc>
                <a:tc>
                  <a:txBody>
                    <a:bodyPr/>
                    <a:lstStyle/>
                    <a:p>
                      <a:pPr algn="l" fontAlgn="b"/>
                      <a:r>
                        <a:rPr lang="en-US" sz="1100" u="none" strike="noStrike" dirty="0">
                          <a:effectLst/>
                        </a:rPr>
                        <a:t>GAGAAAATAAACAATCATGA </a:t>
                      </a:r>
                      <a:endParaRPr lang="en-US" sz="1100" b="0" i="0" u="none" strike="noStrike" dirty="0">
                        <a:solidFill>
                          <a:srgbClr val="000000"/>
                        </a:solidFill>
                        <a:effectLst/>
                        <a:latin typeface="Calibri" panose="020F0502020204030204" pitchFamily="34" charset="0"/>
                      </a:endParaRPr>
                    </a:p>
                  </a:txBody>
                  <a:tcPr marL="3157" marR="3157" marT="3157" marB="0" anchor="b"/>
                </a:tc>
                <a:extLst>
                  <a:ext uri="{0D108BD9-81ED-4DB2-BD59-A6C34878D82A}">
                    <a16:rowId xmlns:a16="http://schemas.microsoft.com/office/drawing/2014/main" val="1031050306"/>
                  </a:ext>
                </a:extLst>
              </a:tr>
              <a:tr h="194347">
                <a:tc>
                  <a:txBody>
                    <a:bodyPr/>
                    <a:lstStyle/>
                    <a:p>
                      <a:pPr algn="l" fontAlgn="b"/>
                      <a:r>
                        <a:rPr lang="en-US" sz="1100" b="0" u="none" strike="noStrike" dirty="0">
                          <a:solidFill>
                            <a:schemeClr val="tx1"/>
                          </a:solidFill>
                          <a:effectLst/>
                        </a:rPr>
                        <a:t>Cas9-Guide8</a:t>
                      </a:r>
                      <a:endParaRPr lang="en-US" sz="1100" b="0" i="0" u="none" strike="noStrike" dirty="0">
                        <a:solidFill>
                          <a:schemeClr val="tx1"/>
                        </a:solidFill>
                        <a:effectLst/>
                        <a:latin typeface="Calibri" panose="020F0502020204030204" pitchFamily="34" charset="0"/>
                      </a:endParaRPr>
                    </a:p>
                  </a:txBody>
                  <a:tcPr marL="3157" marR="3157" marT="3157" marB="0" anchor="b"/>
                </a:tc>
                <a:tc>
                  <a:txBody>
                    <a:bodyPr/>
                    <a:lstStyle/>
                    <a:p>
                      <a:pPr algn="l" fontAlgn="b"/>
                      <a:r>
                        <a:rPr lang="en-US" sz="1100" b="0" u="none" strike="noStrike" dirty="0">
                          <a:solidFill>
                            <a:schemeClr val="tx1"/>
                          </a:solidFill>
                          <a:effectLst/>
                        </a:rPr>
                        <a:t>GAGAGTTTCTTGTAGGGGAA </a:t>
                      </a:r>
                      <a:endParaRPr lang="en-US" sz="1100" b="0" i="0" u="none" strike="noStrike" dirty="0">
                        <a:solidFill>
                          <a:schemeClr val="tx1"/>
                        </a:solidFill>
                        <a:effectLst/>
                        <a:latin typeface="Calibri" panose="020F0502020204030204" pitchFamily="34" charset="0"/>
                      </a:endParaRPr>
                    </a:p>
                  </a:txBody>
                  <a:tcPr marL="3157" marR="3157" marT="3157" marB="0" anchor="b"/>
                </a:tc>
                <a:extLst>
                  <a:ext uri="{0D108BD9-81ED-4DB2-BD59-A6C34878D82A}">
                    <a16:rowId xmlns:a16="http://schemas.microsoft.com/office/drawing/2014/main" val="1405690862"/>
                  </a:ext>
                </a:extLst>
              </a:tr>
              <a:tr h="99647">
                <a:tc>
                  <a:txBody>
                    <a:bodyPr/>
                    <a:lstStyle/>
                    <a:p>
                      <a:pPr algn="l" fontAlgn="b"/>
                      <a:r>
                        <a:rPr lang="en-US" sz="1100" b="0" u="none" strike="noStrike" dirty="0">
                          <a:solidFill>
                            <a:schemeClr val="tx1"/>
                          </a:solidFill>
                          <a:effectLst/>
                        </a:rPr>
                        <a:t>Cas9-Guide9</a:t>
                      </a:r>
                      <a:endParaRPr lang="en-US" sz="1100" b="0" i="0" u="none" strike="noStrike" dirty="0">
                        <a:solidFill>
                          <a:schemeClr val="tx1"/>
                        </a:solidFill>
                        <a:effectLst/>
                        <a:latin typeface="Calibri" panose="020F0502020204030204" pitchFamily="34" charset="0"/>
                      </a:endParaRPr>
                    </a:p>
                  </a:txBody>
                  <a:tcPr marL="3157" marR="3157" marT="3157" marB="0" anchor="b"/>
                </a:tc>
                <a:tc>
                  <a:txBody>
                    <a:bodyPr/>
                    <a:lstStyle/>
                    <a:p>
                      <a:pPr algn="l" fontAlgn="b"/>
                      <a:r>
                        <a:rPr lang="en-US" sz="1100" b="0" u="none" strike="noStrike" dirty="0">
                          <a:solidFill>
                            <a:schemeClr val="tx1"/>
                          </a:solidFill>
                          <a:effectLst/>
                        </a:rPr>
                        <a:t>GGTAAGTAACCTCAGCTGCT </a:t>
                      </a:r>
                      <a:endParaRPr lang="en-US" sz="1100" b="0" i="0" u="none" strike="noStrike" dirty="0">
                        <a:solidFill>
                          <a:schemeClr val="tx1"/>
                        </a:solidFill>
                        <a:effectLst/>
                        <a:latin typeface="Calibri" panose="020F0502020204030204" pitchFamily="34" charset="0"/>
                      </a:endParaRPr>
                    </a:p>
                  </a:txBody>
                  <a:tcPr marL="3157" marR="3157" marT="3157" marB="0" anchor="b"/>
                </a:tc>
                <a:extLst>
                  <a:ext uri="{0D108BD9-81ED-4DB2-BD59-A6C34878D82A}">
                    <a16:rowId xmlns:a16="http://schemas.microsoft.com/office/drawing/2014/main" val="1526666808"/>
                  </a:ext>
                </a:extLst>
              </a:tr>
              <a:tr h="194347">
                <a:tc>
                  <a:txBody>
                    <a:bodyPr/>
                    <a:lstStyle/>
                    <a:p>
                      <a:pPr algn="l" fontAlgn="b"/>
                      <a:r>
                        <a:rPr lang="en-US" sz="1100" u="none" strike="noStrike">
                          <a:effectLst/>
                        </a:rPr>
                        <a:t>Cas9-Guide10</a:t>
                      </a:r>
                      <a:endParaRPr lang="en-US" sz="1100" b="0" i="0" u="none" strike="noStrike">
                        <a:solidFill>
                          <a:srgbClr val="000000"/>
                        </a:solidFill>
                        <a:effectLst/>
                        <a:latin typeface="Calibri" panose="020F0502020204030204" pitchFamily="34" charset="0"/>
                      </a:endParaRPr>
                    </a:p>
                  </a:txBody>
                  <a:tcPr marL="3157" marR="3157" marT="3157" marB="0" anchor="b"/>
                </a:tc>
                <a:tc>
                  <a:txBody>
                    <a:bodyPr/>
                    <a:lstStyle/>
                    <a:p>
                      <a:pPr algn="l" fontAlgn="b"/>
                      <a:r>
                        <a:rPr lang="en-US" sz="1100" u="none" strike="noStrike" dirty="0">
                          <a:effectLst/>
                        </a:rPr>
                        <a:t>GGAAACCCAGAGAAGACATT </a:t>
                      </a:r>
                      <a:endParaRPr lang="en-US" sz="1100" b="0" i="0" u="none" strike="noStrike" dirty="0">
                        <a:solidFill>
                          <a:srgbClr val="000000"/>
                        </a:solidFill>
                        <a:effectLst/>
                        <a:latin typeface="Calibri" panose="020F0502020204030204" pitchFamily="34" charset="0"/>
                      </a:endParaRPr>
                    </a:p>
                  </a:txBody>
                  <a:tcPr marL="3157" marR="3157" marT="3157" marB="0" anchor="b"/>
                </a:tc>
                <a:extLst>
                  <a:ext uri="{0D108BD9-81ED-4DB2-BD59-A6C34878D82A}">
                    <a16:rowId xmlns:a16="http://schemas.microsoft.com/office/drawing/2014/main" val="1769052660"/>
                  </a:ext>
                </a:extLst>
              </a:tr>
            </a:tbl>
          </a:graphicData>
        </a:graphic>
      </p:graphicFrame>
      <p:sp>
        <p:nvSpPr>
          <p:cNvPr id="568" name="TextBox 567">
            <a:extLst>
              <a:ext uri="{FF2B5EF4-FFF2-40B4-BE49-F238E27FC236}">
                <a16:creationId xmlns:a16="http://schemas.microsoft.com/office/drawing/2014/main" id="{0353CC51-E327-02CF-EBB6-CDDD607A2011}"/>
              </a:ext>
            </a:extLst>
          </p:cNvPr>
          <p:cNvSpPr txBox="1"/>
          <p:nvPr/>
        </p:nvSpPr>
        <p:spPr>
          <a:xfrm>
            <a:off x="5879547" y="2056715"/>
            <a:ext cx="6094602" cy="369332"/>
          </a:xfrm>
          <a:prstGeom prst="rect">
            <a:avLst/>
          </a:prstGeom>
          <a:noFill/>
        </p:spPr>
        <p:txBody>
          <a:bodyPr wrap="square">
            <a:spAutoFit/>
          </a:bodyPr>
          <a:lstStyle/>
          <a:p>
            <a:r>
              <a:rPr lang="en-US" dirty="0"/>
              <a:t>Guide identities</a:t>
            </a:r>
            <a:endParaRPr lang="en-CA" dirty="0"/>
          </a:p>
        </p:txBody>
      </p:sp>
      <p:sp>
        <p:nvSpPr>
          <p:cNvPr id="8" name="Rectangle 7">
            <a:extLst>
              <a:ext uri="{FF2B5EF4-FFF2-40B4-BE49-F238E27FC236}">
                <a16:creationId xmlns:a16="http://schemas.microsoft.com/office/drawing/2014/main" id="{A60D669F-1114-B1B6-52BE-8B9F7728FCC6}"/>
              </a:ext>
            </a:extLst>
          </p:cNvPr>
          <p:cNvSpPr/>
          <p:nvPr/>
        </p:nvSpPr>
        <p:spPr>
          <a:xfrm>
            <a:off x="10810875" y="6034122"/>
            <a:ext cx="1381125" cy="79057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4262521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5059B7-049A-0311-D699-51EBB0D7BA58}"/>
              </a:ext>
            </a:extLst>
          </p:cNvPr>
          <p:cNvPicPr>
            <a:picLocks noChangeAspect="1"/>
          </p:cNvPicPr>
          <p:nvPr/>
        </p:nvPicPr>
        <p:blipFill rotWithShape="1">
          <a:blip r:embed="rId2"/>
          <a:srcRect l="14841" t="34968" r="14076" b="27212"/>
          <a:stretch/>
        </p:blipFill>
        <p:spPr>
          <a:xfrm>
            <a:off x="2519573" y="2403715"/>
            <a:ext cx="7288534" cy="2181336"/>
          </a:xfrm>
          <a:prstGeom prst="rect">
            <a:avLst/>
          </a:prstGeom>
        </p:spPr>
      </p:pic>
      <p:sp>
        <p:nvSpPr>
          <p:cNvPr id="3" name="TextBox 2">
            <a:extLst>
              <a:ext uri="{FF2B5EF4-FFF2-40B4-BE49-F238E27FC236}">
                <a16:creationId xmlns:a16="http://schemas.microsoft.com/office/drawing/2014/main" id="{306A04C2-9A80-0C9E-EAFF-C3FF3A136F02}"/>
              </a:ext>
            </a:extLst>
          </p:cNvPr>
          <p:cNvSpPr txBox="1"/>
          <p:nvPr/>
        </p:nvSpPr>
        <p:spPr>
          <a:xfrm>
            <a:off x="2670255" y="4585051"/>
            <a:ext cx="3959738" cy="1569660"/>
          </a:xfrm>
          <a:prstGeom prst="rect">
            <a:avLst/>
          </a:prstGeom>
          <a:noFill/>
        </p:spPr>
        <p:txBody>
          <a:bodyPr wrap="none" rtlCol="0">
            <a:spAutoFit/>
          </a:bodyPr>
          <a:lstStyle/>
          <a:p>
            <a:r>
              <a:rPr lang="en-US" sz="2400" dirty="0"/>
              <a:t>DRI-NLS-Cy5 – white color</a:t>
            </a:r>
          </a:p>
          <a:p>
            <a:r>
              <a:rPr lang="en-US" sz="2400" dirty="0"/>
              <a:t>*</a:t>
            </a:r>
            <a:r>
              <a:rPr lang="en-US" sz="2400" dirty="0">
                <a:solidFill>
                  <a:schemeClr val="bg1"/>
                </a:solidFill>
              </a:rPr>
              <a:t> </a:t>
            </a:r>
            <a:r>
              <a:rPr lang="en-US" sz="2400" dirty="0">
                <a:solidFill>
                  <a:srgbClr val="FF0000"/>
                </a:solidFill>
              </a:rPr>
              <a:t>Ciliated cells</a:t>
            </a:r>
          </a:p>
          <a:p>
            <a:r>
              <a:rPr lang="en-US" sz="2400" dirty="0"/>
              <a:t># </a:t>
            </a:r>
            <a:r>
              <a:rPr lang="en-US" sz="2400" dirty="0">
                <a:solidFill>
                  <a:srgbClr val="92D050"/>
                </a:solidFill>
              </a:rPr>
              <a:t>Secretory cells</a:t>
            </a:r>
          </a:p>
          <a:p>
            <a:r>
              <a:rPr lang="en-US" sz="2400" dirty="0">
                <a:solidFill>
                  <a:srgbClr val="0000FF"/>
                </a:solidFill>
              </a:rPr>
              <a:t>DAPI - Nuclei</a:t>
            </a:r>
          </a:p>
        </p:txBody>
      </p:sp>
      <p:sp>
        <p:nvSpPr>
          <p:cNvPr id="4" name="TextBox 3">
            <a:extLst>
              <a:ext uri="{FF2B5EF4-FFF2-40B4-BE49-F238E27FC236}">
                <a16:creationId xmlns:a16="http://schemas.microsoft.com/office/drawing/2014/main" id="{0172A610-FE7A-BFC5-B789-24D08180EF9F}"/>
              </a:ext>
            </a:extLst>
          </p:cNvPr>
          <p:cNvSpPr txBox="1"/>
          <p:nvPr/>
        </p:nvSpPr>
        <p:spPr>
          <a:xfrm>
            <a:off x="329878" y="6329000"/>
            <a:ext cx="1244251" cy="369332"/>
          </a:xfrm>
          <a:prstGeom prst="rect">
            <a:avLst/>
          </a:prstGeom>
          <a:noFill/>
        </p:spPr>
        <p:txBody>
          <a:bodyPr wrap="none" rtlCol="0">
            <a:spAutoFit/>
          </a:bodyPr>
          <a:lstStyle/>
          <a:p>
            <a:r>
              <a:rPr lang="en-US" dirty="0"/>
              <a:t>Figure 10.</a:t>
            </a:r>
          </a:p>
        </p:txBody>
      </p:sp>
    </p:spTree>
    <p:extLst>
      <p:ext uri="{BB962C8B-B14F-4D97-AF65-F5344CB8AC3E}">
        <p14:creationId xmlns:p14="http://schemas.microsoft.com/office/powerpoint/2010/main" val="19462357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3D38997D-F3A9-8BE2-962A-DC64472C795A}"/>
              </a:ext>
            </a:extLst>
          </p:cNvPr>
          <p:cNvGrpSpPr/>
          <p:nvPr/>
        </p:nvGrpSpPr>
        <p:grpSpPr>
          <a:xfrm>
            <a:off x="1946900" y="547041"/>
            <a:ext cx="10091079" cy="5466080"/>
            <a:chOff x="1946900" y="547041"/>
            <a:chExt cx="10091079" cy="5466080"/>
          </a:xfrm>
        </p:grpSpPr>
        <p:pic>
          <p:nvPicPr>
            <p:cNvPr id="2" name="Picture 1" descr="A picture containing star, light, night sky&#10;&#10;Description automatically generated">
              <a:extLst>
                <a:ext uri="{FF2B5EF4-FFF2-40B4-BE49-F238E27FC236}">
                  <a16:creationId xmlns:a16="http://schemas.microsoft.com/office/drawing/2014/main" id="{B51BDDE5-45B9-8DDA-9BEA-DAB9AE2B24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6900" y="631129"/>
              <a:ext cx="7330514" cy="5381992"/>
            </a:xfrm>
            <a:prstGeom prst="rect">
              <a:avLst/>
            </a:prstGeom>
            <a:ln>
              <a:noFill/>
            </a:ln>
          </p:spPr>
        </p:pic>
        <p:sp>
          <p:nvSpPr>
            <p:cNvPr id="3" name="TextBox 2">
              <a:extLst>
                <a:ext uri="{FF2B5EF4-FFF2-40B4-BE49-F238E27FC236}">
                  <a16:creationId xmlns:a16="http://schemas.microsoft.com/office/drawing/2014/main" id="{975FA07F-088D-3F2B-2EDB-994FAF0E4B79}"/>
                </a:ext>
              </a:extLst>
            </p:cNvPr>
            <p:cNvSpPr txBox="1"/>
            <p:nvPr/>
          </p:nvSpPr>
          <p:spPr>
            <a:xfrm>
              <a:off x="6874262" y="2952488"/>
              <a:ext cx="292079" cy="523220"/>
            </a:xfrm>
            <a:prstGeom prst="rect">
              <a:avLst/>
            </a:prstGeom>
            <a:noFill/>
          </p:spPr>
          <p:txBody>
            <a:bodyPr wrap="square" rtlCol="0">
              <a:spAutoFit/>
            </a:bodyPr>
            <a:lstStyle/>
            <a:p>
              <a:r>
                <a:rPr lang="en-US" sz="2800" b="1" dirty="0">
                  <a:solidFill>
                    <a:schemeClr val="bg1"/>
                  </a:solidFill>
                </a:rPr>
                <a:t>*</a:t>
              </a:r>
            </a:p>
          </p:txBody>
        </p:sp>
        <p:sp>
          <p:nvSpPr>
            <p:cNvPr id="4" name="TextBox 3">
              <a:extLst>
                <a:ext uri="{FF2B5EF4-FFF2-40B4-BE49-F238E27FC236}">
                  <a16:creationId xmlns:a16="http://schemas.microsoft.com/office/drawing/2014/main" id="{3292AE53-90E5-EA89-F2CA-55E9CE45DC2D}"/>
                </a:ext>
              </a:extLst>
            </p:cNvPr>
            <p:cNvSpPr txBox="1"/>
            <p:nvPr/>
          </p:nvSpPr>
          <p:spPr>
            <a:xfrm>
              <a:off x="4675235" y="5211635"/>
              <a:ext cx="292079" cy="523220"/>
            </a:xfrm>
            <a:prstGeom prst="rect">
              <a:avLst/>
            </a:prstGeom>
            <a:noFill/>
          </p:spPr>
          <p:txBody>
            <a:bodyPr wrap="square" rtlCol="0">
              <a:spAutoFit/>
            </a:bodyPr>
            <a:lstStyle/>
            <a:p>
              <a:r>
                <a:rPr lang="en-US" sz="2800" b="1" dirty="0">
                  <a:solidFill>
                    <a:schemeClr val="bg1"/>
                  </a:solidFill>
                </a:rPr>
                <a:t>*</a:t>
              </a:r>
            </a:p>
          </p:txBody>
        </p:sp>
        <p:sp>
          <p:nvSpPr>
            <p:cNvPr id="5" name="TextBox 4">
              <a:extLst>
                <a:ext uri="{FF2B5EF4-FFF2-40B4-BE49-F238E27FC236}">
                  <a16:creationId xmlns:a16="http://schemas.microsoft.com/office/drawing/2014/main" id="{125C2087-3DEF-4B78-A57C-26C55C0D594E}"/>
                </a:ext>
              </a:extLst>
            </p:cNvPr>
            <p:cNvSpPr txBox="1"/>
            <p:nvPr/>
          </p:nvSpPr>
          <p:spPr>
            <a:xfrm>
              <a:off x="3015094" y="5326274"/>
              <a:ext cx="292079" cy="523220"/>
            </a:xfrm>
            <a:prstGeom prst="rect">
              <a:avLst/>
            </a:prstGeom>
            <a:noFill/>
          </p:spPr>
          <p:txBody>
            <a:bodyPr wrap="square" rtlCol="0">
              <a:spAutoFit/>
            </a:bodyPr>
            <a:lstStyle/>
            <a:p>
              <a:r>
                <a:rPr lang="en-US" sz="2800" b="1" dirty="0">
                  <a:solidFill>
                    <a:schemeClr val="bg1"/>
                  </a:solidFill>
                </a:rPr>
                <a:t>*</a:t>
              </a:r>
            </a:p>
          </p:txBody>
        </p:sp>
        <p:sp>
          <p:nvSpPr>
            <p:cNvPr id="6" name="TextBox 5">
              <a:extLst>
                <a:ext uri="{FF2B5EF4-FFF2-40B4-BE49-F238E27FC236}">
                  <a16:creationId xmlns:a16="http://schemas.microsoft.com/office/drawing/2014/main" id="{6B22F986-B4D8-1801-B2D5-E3DD12082CDA}"/>
                </a:ext>
              </a:extLst>
            </p:cNvPr>
            <p:cNvSpPr txBox="1"/>
            <p:nvPr/>
          </p:nvSpPr>
          <p:spPr>
            <a:xfrm>
              <a:off x="3519253" y="5278234"/>
              <a:ext cx="292079" cy="523220"/>
            </a:xfrm>
            <a:prstGeom prst="rect">
              <a:avLst/>
            </a:prstGeom>
            <a:noFill/>
          </p:spPr>
          <p:txBody>
            <a:bodyPr wrap="square" rtlCol="0">
              <a:spAutoFit/>
            </a:bodyPr>
            <a:lstStyle/>
            <a:p>
              <a:r>
                <a:rPr lang="en-US" sz="2800" b="1" dirty="0">
                  <a:solidFill>
                    <a:schemeClr val="bg1"/>
                  </a:solidFill>
                </a:rPr>
                <a:t>*</a:t>
              </a:r>
            </a:p>
          </p:txBody>
        </p:sp>
        <p:sp>
          <p:nvSpPr>
            <p:cNvPr id="7" name="TextBox 6">
              <a:extLst>
                <a:ext uri="{FF2B5EF4-FFF2-40B4-BE49-F238E27FC236}">
                  <a16:creationId xmlns:a16="http://schemas.microsoft.com/office/drawing/2014/main" id="{0B3922FC-A869-7198-F1FA-BB0BB890540F}"/>
                </a:ext>
              </a:extLst>
            </p:cNvPr>
            <p:cNvSpPr txBox="1"/>
            <p:nvPr/>
          </p:nvSpPr>
          <p:spPr>
            <a:xfrm>
              <a:off x="4420480" y="3801744"/>
              <a:ext cx="240656" cy="369332"/>
            </a:xfrm>
            <a:prstGeom prst="rect">
              <a:avLst/>
            </a:prstGeom>
            <a:noFill/>
          </p:spPr>
          <p:txBody>
            <a:bodyPr wrap="square" rtlCol="0">
              <a:spAutoFit/>
            </a:bodyPr>
            <a:lstStyle/>
            <a:p>
              <a:r>
                <a:rPr lang="en-US" dirty="0">
                  <a:solidFill>
                    <a:schemeClr val="bg1"/>
                  </a:solidFill>
                </a:rPr>
                <a:t>#</a:t>
              </a:r>
            </a:p>
          </p:txBody>
        </p:sp>
        <p:pic>
          <p:nvPicPr>
            <p:cNvPr id="8" name="Picture 7" descr="A picture containing star, light, night sky&#10;&#10;Description automatically generated">
              <a:extLst>
                <a:ext uri="{FF2B5EF4-FFF2-40B4-BE49-F238E27FC236}">
                  <a16:creationId xmlns:a16="http://schemas.microsoft.com/office/drawing/2014/main" id="{700AE28C-6989-F09B-3AE5-EB54777B46F7}"/>
                </a:ext>
              </a:extLst>
            </p:cNvPr>
            <p:cNvPicPr>
              <a:picLocks noChangeAspect="1"/>
            </p:cNvPicPr>
            <p:nvPr/>
          </p:nvPicPr>
          <p:blipFill rotWithShape="1">
            <a:blip r:embed="rId2">
              <a:extLst>
                <a:ext uri="{28A0092B-C50C-407E-A947-70E740481C1C}">
                  <a14:useLocalDpi xmlns:a14="http://schemas.microsoft.com/office/drawing/2010/main" val="0"/>
                </a:ext>
              </a:extLst>
            </a:blip>
            <a:srcRect l="26695" t="56411" r="62554" b="32394"/>
            <a:stretch/>
          </p:blipFill>
          <p:spPr>
            <a:xfrm>
              <a:off x="9484888" y="547041"/>
              <a:ext cx="1820448" cy="1391810"/>
            </a:xfrm>
            <a:prstGeom prst="rect">
              <a:avLst/>
            </a:prstGeom>
            <a:ln>
              <a:solidFill>
                <a:schemeClr val="bg1"/>
              </a:solidFill>
            </a:ln>
          </p:spPr>
        </p:pic>
        <p:pic>
          <p:nvPicPr>
            <p:cNvPr id="9" name="Picture 8" descr="A picture containing star, light, night sky&#10;&#10;Description automatically generated">
              <a:extLst>
                <a:ext uri="{FF2B5EF4-FFF2-40B4-BE49-F238E27FC236}">
                  <a16:creationId xmlns:a16="http://schemas.microsoft.com/office/drawing/2014/main" id="{5D31A4F0-83FE-391C-B7C9-982A56E8FF33}"/>
                </a:ext>
              </a:extLst>
            </p:cNvPr>
            <p:cNvPicPr>
              <a:picLocks noChangeAspect="1"/>
            </p:cNvPicPr>
            <p:nvPr/>
          </p:nvPicPr>
          <p:blipFill rotWithShape="1">
            <a:blip r:embed="rId2">
              <a:extLst>
                <a:ext uri="{28A0092B-C50C-407E-A947-70E740481C1C}">
                  <a14:useLocalDpi xmlns:a14="http://schemas.microsoft.com/office/drawing/2010/main" val="0"/>
                </a:ext>
              </a:extLst>
            </a:blip>
            <a:srcRect l="32270" t="76307" r="56955" b="10554"/>
            <a:stretch/>
          </p:blipFill>
          <p:spPr>
            <a:xfrm>
              <a:off x="9485299" y="2147438"/>
              <a:ext cx="1824483" cy="1633420"/>
            </a:xfrm>
            <a:prstGeom prst="rect">
              <a:avLst/>
            </a:prstGeom>
            <a:ln>
              <a:solidFill>
                <a:schemeClr val="bg1"/>
              </a:solidFill>
            </a:ln>
          </p:spPr>
        </p:pic>
        <p:sp>
          <p:nvSpPr>
            <p:cNvPr id="10" name="Rectangle 9">
              <a:extLst>
                <a:ext uri="{FF2B5EF4-FFF2-40B4-BE49-F238E27FC236}">
                  <a16:creationId xmlns:a16="http://schemas.microsoft.com/office/drawing/2014/main" id="{8B45F02A-2B02-EE62-3E68-E4AD261560A1}"/>
                </a:ext>
              </a:extLst>
            </p:cNvPr>
            <p:cNvSpPr/>
            <p:nvPr/>
          </p:nvSpPr>
          <p:spPr>
            <a:xfrm>
              <a:off x="3963585" y="3596190"/>
              <a:ext cx="739844" cy="67477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1A45C0A-F1FF-5852-5E0E-F79E5F55846B}"/>
                </a:ext>
              </a:extLst>
            </p:cNvPr>
            <p:cNvSpPr/>
            <p:nvPr/>
          </p:nvSpPr>
          <p:spPr>
            <a:xfrm>
              <a:off x="4340942" y="4827146"/>
              <a:ext cx="739844" cy="67477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D737C5E4-9CD7-DE0A-0D71-6302FD5D5962}"/>
                </a:ext>
              </a:extLst>
            </p:cNvPr>
            <p:cNvSpPr txBox="1"/>
            <p:nvPr/>
          </p:nvSpPr>
          <p:spPr>
            <a:xfrm>
              <a:off x="9277414" y="4011306"/>
              <a:ext cx="2760565" cy="1477328"/>
            </a:xfrm>
            <a:prstGeom prst="rect">
              <a:avLst/>
            </a:prstGeom>
            <a:noFill/>
          </p:spPr>
          <p:txBody>
            <a:bodyPr wrap="square" rtlCol="0">
              <a:spAutoFit/>
            </a:bodyPr>
            <a:lstStyle/>
            <a:p>
              <a:r>
                <a:rPr lang="en-US" dirty="0"/>
                <a:t>DRI-NLS-Cy5 – white color</a:t>
              </a:r>
            </a:p>
            <a:p>
              <a:r>
                <a:rPr lang="en-US" dirty="0"/>
                <a:t>#</a:t>
              </a:r>
              <a:r>
                <a:rPr lang="en-US" dirty="0">
                  <a:solidFill>
                    <a:srgbClr val="FF0000"/>
                  </a:solidFill>
                </a:rPr>
                <a:t> Alveolar Type II Cell</a:t>
              </a:r>
            </a:p>
            <a:p>
              <a:r>
                <a:rPr lang="en-US" dirty="0"/>
                <a:t>* </a:t>
              </a:r>
              <a:r>
                <a:rPr lang="en-US" dirty="0">
                  <a:solidFill>
                    <a:srgbClr val="00B050"/>
                  </a:solidFill>
                </a:rPr>
                <a:t>Macrophage</a:t>
              </a:r>
            </a:p>
            <a:p>
              <a:r>
                <a:rPr lang="en-US" dirty="0">
                  <a:solidFill>
                    <a:srgbClr val="0000FF"/>
                  </a:solidFill>
                </a:rPr>
                <a:t>DAPI - Nuclei</a:t>
              </a:r>
            </a:p>
          </p:txBody>
        </p:sp>
        <p:sp>
          <p:nvSpPr>
            <p:cNvPr id="13" name="TextBox 12">
              <a:extLst>
                <a:ext uri="{FF2B5EF4-FFF2-40B4-BE49-F238E27FC236}">
                  <a16:creationId xmlns:a16="http://schemas.microsoft.com/office/drawing/2014/main" id="{309F808C-3A7D-EC3B-6F47-99FA105165C5}"/>
                </a:ext>
              </a:extLst>
            </p:cNvPr>
            <p:cNvSpPr txBox="1"/>
            <p:nvPr/>
          </p:nvSpPr>
          <p:spPr>
            <a:xfrm>
              <a:off x="9434378" y="1584138"/>
              <a:ext cx="1949400" cy="369332"/>
            </a:xfrm>
            <a:prstGeom prst="rect">
              <a:avLst/>
            </a:prstGeom>
            <a:noFill/>
          </p:spPr>
          <p:txBody>
            <a:bodyPr wrap="square" rtlCol="0">
              <a:spAutoFit/>
            </a:bodyPr>
            <a:lstStyle/>
            <a:p>
              <a:r>
                <a:rPr lang="en-US" dirty="0">
                  <a:solidFill>
                    <a:schemeClr val="bg1"/>
                  </a:solidFill>
                  <a:latin typeface="Arial" panose="020B0604020202020204" pitchFamily="34" charset="0"/>
                  <a:cs typeface="Arial" panose="020B0604020202020204" pitchFamily="34" charset="0"/>
                </a:rPr>
                <a:t># Alveolar Type 2</a:t>
              </a:r>
            </a:p>
          </p:txBody>
        </p:sp>
        <p:sp>
          <p:nvSpPr>
            <p:cNvPr id="14" name="TextBox 13">
              <a:extLst>
                <a:ext uri="{FF2B5EF4-FFF2-40B4-BE49-F238E27FC236}">
                  <a16:creationId xmlns:a16="http://schemas.microsoft.com/office/drawing/2014/main" id="{4A6D60F0-DDDE-77D6-BB6D-1EA0311C76CC}"/>
                </a:ext>
              </a:extLst>
            </p:cNvPr>
            <p:cNvSpPr txBox="1"/>
            <p:nvPr/>
          </p:nvSpPr>
          <p:spPr>
            <a:xfrm>
              <a:off x="9563122" y="3321813"/>
              <a:ext cx="1670823" cy="523220"/>
            </a:xfrm>
            <a:prstGeom prst="rect">
              <a:avLst/>
            </a:prstGeom>
            <a:noFill/>
          </p:spPr>
          <p:txBody>
            <a:bodyPr wrap="square" rtlCol="0">
              <a:spAutoFit/>
            </a:bodyPr>
            <a:lstStyle/>
            <a:p>
              <a:r>
                <a:rPr lang="en-US" sz="2800" dirty="0">
                  <a:solidFill>
                    <a:schemeClr val="bg1"/>
                  </a:solidFill>
                  <a:latin typeface="Arial" panose="020B0604020202020204" pitchFamily="34" charset="0"/>
                  <a:cs typeface="Arial" panose="020B0604020202020204" pitchFamily="34" charset="0"/>
                </a:rPr>
                <a:t>*</a:t>
              </a:r>
              <a:r>
                <a:rPr lang="en-US" dirty="0">
                  <a:solidFill>
                    <a:schemeClr val="bg1"/>
                  </a:solidFill>
                  <a:latin typeface="Arial" panose="020B0604020202020204" pitchFamily="34" charset="0"/>
                  <a:cs typeface="Arial" panose="020B0604020202020204" pitchFamily="34" charset="0"/>
                </a:rPr>
                <a:t> Macrophage</a:t>
              </a:r>
            </a:p>
          </p:txBody>
        </p:sp>
      </p:grpSp>
      <p:sp>
        <p:nvSpPr>
          <p:cNvPr id="16" name="TextBox 15">
            <a:extLst>
              <a:ext uri="{FF2B5EF4-FFF2-40B4-BE49-F238E27FC236}">
                <a16:creationId xmlns:a16="http://schemas.microsoft.com/office/drawing/2014/main" id="{ACAF8A59-08DE-7F26-9019-B1EBE74541CC}"/>
              </a:ext>
            </a:extLst>
          </p:cNvPr>
          <p:cNvSpPr txBox="1"/>
          <p:nvPr/>
        </p:nvSpPr>
        <p:spPr>
          <a:xfrm>
            <a:off x="329878" y="6329000"/>
            <a:ext cx="1244251" cy="369332"/>
          </a:xfrm>
          <a:prstGeom prst="rect">
            <a:avLst/>
          </a:prstGeom>
          <a:noFill/>
        </p:spPr>
        <p:txBody>
          <a:bodyPr wrap="none" rtlCol="0">
            <a:spAutoFit/>
          </a:bodyPr>
          <a:lstStyle/>
          <a:p>
            <a:r>
              <a:rPr lang="en-US" dirty="0"/>
              <a:t>Figure 11.</a:t>
            </a:r>
          </a:p>
        </p:txBody>
      </p:sp>
    </p:spTree>
    <p:extLst>
      <p:ext uri="{BB962C8B-B14F-4D97-AF65-F5344CB8AC3E}">
        <p14:creationId xmlns:p14="http://schemas.microsoft.com/office/powerpoint/2010/main" val="11078034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2740925-2D47-45F8-A174-C1C1DD13DAC2}"/>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4029683-518F-3B45-A536-13733D6A1255}" type="slidenum">
              <a:rPr kumimoji="0" lang="fr-CA" sz="1000" b="0" i="0" u="none" strike="noStrike" kern="1200" cap="none" spc="0" normalizeH="0" baseline="0" noProof="0" smtClean="0">
                <a:ln>
                  <a:noFill/>
                </a:ln>
                <a:solidFill>
                  <a:srgbClr val="005DB3"/>
                </a:solidFill>
                <a:effectLst/>
                <a:uLnTx/>
                <a:uFillTx/>
                <a:latin typeface="Century Gothic" panose="020F03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fr-CA" sz="1000" b="0" i="0" u="none" strike="noStrike" kern="1200" cap="none" spc="0" normalizeH="0" baseline="0" noProof="0">
              <a:ln>
                <a:noFill/>
              </a:ln>
              <a:solidFill>
                <a:srgbClr val="005DB3"/>
              </a:solidFill>
              <a:effectLst/>
              <a:uLnTx/>
              <a:uFillTx/>
              <a:latin typeface="Century Gothic" panose="020F0302020204030204"/>
              <a:ea typeface="+mn-ea"/>
              <a:cs typeface="+mn-cs"/>
            </a:endParaRPr>
          </a:p>
        </p:txBody>
      </p:sp>
      <p:pic>
        <p:nvPicPr>
          <p:cNvPr id="286" name="Picture 11">
            <a:extLst>
              <a:ext uri="{FF2B5EF4-FFF2-40B4-BE49-F238E27FC236}">
                <a16:creationId xmlns:a16="http://schemas.microsoft.com/office/drawing/2014/main" id="{0659FA20-B34E-44D8-A01A-EE975D0056BB}"/>
              </a:ext>
            </a:extLst>
          </p:cNvPr>
          <p:cNvPicPr>
            <a:picLocks noChangeAspect="1"/>
          </p:cNvPicPr>
          <p:nvPr/>
        </p:nvPicPr>
        <p:blipFill>
          <a:blip r:embed="rId2"/>
          <a:stretch>
            <a:fillRect/>
          </a:stretch>
        </p:blipFill>
        <p:spPr>
          <a:xfrm>
            <a:off x="516945" y="1886540"/>
            <a:ext cx="4301391" cy="3084920"/>
          </a:xfrm>
          <a:prstGeom prst="rect">
            <a:avLst/>
          </a:prstGeom>
        </p:spPr>
      </p:pic>
      <p:sp>
        <p:nvSpPr>
          <p:cNvPr id="563" name="TextBox 562">
            <a:extLst>
              <a:ext uri="{FF2B5EF4-FFF2-40B4-BE49-F238E27FC236}">
                <a16:creationId xmlns:a16="http://schemas.microsoft.com/office/drawing/2014/main" id="{77653192-A041-1483-C9BF-EE2425D45B4A}"/>
              </a:ext>
            </a:extLst>
          </p:cNvPr>
          <p:cNvSpPr txBox="1"/>
          <p:nvPr/>
        </p:nvSpPr>
        <p:spPr>
          <a:xfrm>
            <a:off x="516945" y="5572457"/>
            <a:ext cx="9918960" cy="923330"/>
          </a:xfrm>
          <a:prstGeom prst="rect">
            <a:avLst/>
          </a:prstGeom>
          <a:noFill/>
        </p:spPr>
        <p:txBody>
          <a:bodyPr wrap="square" rtlCol="0">
            <a:spAutoFit/>
          </a:bodyPr>
          <a:lstStyle/>
          <a:p>
            <a:r>
              <a:rPr lang="en-US" dirty="0"/>
              <a:t>Figure 2: Electroporation of plasmids containing ABE8e-Cas12a with 11 different gRNAs targeting CCR5 into rhesus primary skin fibroblasts. Editing efficiency was assessed using NGS. </a:t>
            </a:r>
          </a:p>
        </p:txBody>
      </p:sp>
      <p:graphicFrame>
        <p:nvGraphicFramePr>
          <p:cNvPr id="2" name="Table 1">
            <a:extLst>
              <a:ext uri="{FF2B5EF4-FFF2-40B4-BE49-F238E27FC236}">
                <a16:creationId xmlns:a16="http://schemas.microsoft.com/office/drawing/2014/main" id="{846D28F2-EA1B-C6C8-FA6C-98495F80170E}"/>
              </a:ext>
            </a:extLst>
          </p:cNvPr>
          <p:cNvGraphicFramePr>
            <a:graphicFrameLocks noGrp="1"/>
          </p:cNvGraphicFramePr>
          <p:nvPr>
            <p:extLst>
              <p:ext uri="{D42A27DB-BD31-4B8C-83A1-F6EECF244321}">
                <p14:modId xmlns:p14="http://schemas.microsoft.com/office/powerpoint/2010/main" val="3008903798"/>
              </p:ext>
            </p:extLst>
          </p:nvPr>
        </p:nvGraphicFramePr>
        <p:xfrm>
          <a:off x="5628313" y="1962041"/>
          <a:ext cx="3785506" cy="2572965"/>
        </p:xfrm>
        <a:graphic>
          <a:graphicData uri="http://schemas.openxmlformats.org/drawingml/2006/table">
            <a:tbl>
              <a:tblPr>
                <a:tableStyleId>{5940675A-B579-460E-94D1-54222C63F5DA}</a:tableStyleId>
              </a:tblPr>
              <a:tblGrid>
                <a:gridCol w="1199977">
                  <a:extLst>
                    <a:ext uri="{9D8B030D-6E8A-4147-A177-3AD203B41FA5}">
                      <a16:colId xmlns:a16="http://schemas.microsoft.com/office/drawing/2014/main" val="1464785147"/>
                    </a:ext>
                  </a:extLst>
                </a:gridCol>
                <a:gridCol w="2585529">
                  <a:extLst>
                    <a:ext uri="{9D8B030D-6E8A-4147-A177-3AD203B41FA5}">
                      <a16:colId xmlns:a16="http://schemas.microsoft.com/office/drawing/2014/main" val="1465068398"/>
                    </a:ext>
                  </a:extLst>
                </a:gridCol>
              </a:tblGrid>
              <a:tr h="256511">
                <a:tc>
                  <a:txBody>
                    <a:bodyPr/>
                    <a:lstStyle/>
                    <a:p>
                      <a:pPr algn="l" fontAlgn="b"/>
                      <a:r>
                        <a:rPr lang="en-US" sz="1100" u="none" strike="noStrike" dirty="0">
                          <a:solidFill>
                            <a:schemeClr val="tx1"/>
                          </a:solidFill>
                          <a:effectLst/>
                        </a:rPr>
                        <a:t>Cas12-Guide1</a:t>
                      </a:r>
                      <a:endParaRPr lang="en-US" sz="1100" b="0" i="0" u="none" strike="noStrike" dirty="0">
                        <a:solidFill>
                          <a:schemeClr val="tx1"/>
                        </a:solidFill>
                        <a:effectLst/>
                        <a:latin typeface="Calibri" panose="020F0502020204030204" pitchFamily="34" charset="0"/>
                      </a:endParaRPr>
                    </a:p>
                  </a:txBody>
                  <a:tcPr marL="3157" marR="3157" marT="3157" marB="0" anchor="b"/>
                </a:tc>
                <a:tc>
                  <a:txBody>
                    <a:bodyPr/>
                    <a:lstStyle/>
                    <a:p>
                      <a:pPr algn="l" fontAlgn="b"/>
                      <a:r>
                        <a:rPr lang="en-US" sz="1100" u="none" strike="noStrike" dirty="0">
                          <a:solidFill>
                            <a:schemeClr val="tx1"/>
                          </a:solidFill>
                          <a:effectLst/>
                        </a:rPr>
                        <a:t>GCCAAAAAGGGAGTTCATTCAA</a:t>
                      </a:r>
                      <a:endParaRPr lang="en-US" sz="1100" b="0" i="0" u="none" strike="noStrike" dirty="0">
                        <a:solidFill>
                          <a:schemeClr val="tx1"/>
                        </a:solidFill>
                        <a:effectLst/>
                        <a:latin typeface="Calibri" panose="020F0502020204030204" pitchFamily="34" charset="0"/>
                      </a:endParaRPr>
                    </a:p>
                  </a:txBody>
                  <a:tcPr marL="3157" marR="3157" marT="3157" marB="0" anchor="b"/>
                </a:tc>
                <a:extLst>
                  <a:ext uri="{0D108BD9-81ED-4DB2-BD59-A6C34878D82A}">
                    <a16:rowId xmlns:a16="http://schemas.microsoft.com/office/drawing/2014/main" val="132195065"/>
                  </a:ext>
                </a:extLst>
              </a:tr>
              <a:tr h="256511">
                <a:tc>
                  <a:txBody>
                    <a:bodyPr/>
                    <a:lstStyle/>
                    <a:p>
                      <a:pPr algn="l" fontAlgn="b"/>
                      <a:r>
                        <a:rPr lang="en-US" sz="1100" u="none" strike="noStrike" dirty="0">
                          <a:solidFill>
                            <a:schemeClr val="tx1"/>
                          </a:solidFill>
                          <a:effectLst/>
                        </a:rPr>
                        <a:t>Cas12-Guide2</a:t>
                      </a:r>
                      <a:endParaRPr lang="en-US" sz="1100" b="0" i="0" u="none" strike="noStrike" dirty="0">
                        <a:solidFill>
                          <a:schemeClr val="tx1"/>
                        </a:solidFill>
                        <a:effectLst/>
                        <a:latin typeface="Calibri" panose="020F0502020204030204" pitchFamily="34" charset="0"/>
                      </a:endParaRPr>
                    </a:p>
                  </a:txBody>
                  <a:tcPr marL="3157" marR="3157" marT="3157" marB="0" anchor="b"/>
                </a:tc>
                <a:tc>
                  <a:txBody>
                    <a:bodyPr/>
                    <a:lstStyle/>
                    <a:p>
                      <a:pPr algn="l" fontAlgn="b"/>
                      <a:r>
                        <a:rPr lang="en-US" sz="1100" u="none" strike="noStrike" dirty="0">
                          <a:solidFill>
                            <a:schemeClr val="tx1"/>
                          </a:solidFill>
                          <a:effectLst/>
                        </a:rPr>
                        <a:t>GTTTTGTGGGCAACATACTGGT</a:t>
                      </a:r>
                      <a:endParaRPr lang="en-US" sz="1100" b="0" i="0" u="none" strike="noStrike" dirty="0">
                        <a:solidFill>
                          <a:schemeClr val="tx1"/>
                        </a:solidFill>
                        <a:effectLst/>
                        <a:latin typeface="Calibri" panose="020F0502020204030204" pitchFamily="34" charset="0"/>
                      </a:endParaRPr>
                    </a:p>
                  </a:txBody>
                  <a:tcPr marL="3157" marR="3157" marT="3157" marB="0" anchor="b"/>
                </a:tc>
                <a:extLst>
                  <a:ext uri="{0D108BD9-81ED-4DB2-BD59-A6C34878D82A}">
                    <a16:rowId xmlns:a16="http://schemas.microsoft.com/office/drawing/2014/main" val="1399811587"/>
                  </a:ext>
                </a:extLst>
              </a:tr>
              <a:tr h="256511">
                <a:tc>
                  <a:txBody>
                    <a:bodyPr/>
                    <a:lstStyle/>
                    <a:p>
                      <a:pPr algn="l" fontAlgn="b"/>
                      <a:r>
                        <a:rPr lang="en-US" sz="1100" u="none" strike="noStrike" dirty="0">
                          <a:solidFill>
                            <a:schemeClr val="tx1"/>
                          </a:solidFill>
                          <a:effectLst/>
                        </a:rPr>
                        <a:t>Cas12-Guide3</a:t>
                      </a:r>
                      <a:endParaRPr lang="en-US" sz="1100" b="0" i="0" u="none" strike="noStrike" dirty="0">
                        <a:solidFill>
                          <a:schemeClr val="tx1"/>
                        </a:solidFill>
                        <a:effectLst/>
                        <a:latin typeface="Calibri" panose="020F0502020204030204" pitchFamily="34" charset="0"/>
                      </a:endParaRPr>
                    </a:p>
                  </a:txBody>
                  <a:tcPr marL="3157" marR="3157" marT="3157" marB="0" anchor="b"/>
                </a:tc>
                <a:tc>
                  <a:txBody>
                    <a:bodyPr/>
                    <a:lstStyle/>
                    <a:p>
                      <a:pPr algn="l" fontAlgn="b"/>
                      <a:r>
                        <a:rPr lang="en-US" sz="1100" u="none" strike="noStrike" dirty="0">
                          <a:solidFill>
                            <a:schemeClr val="tx1"/>
                          </a:solidFill>
                          <a:effectLst/>
                        </a:rPr>
                        <a:t>TGGGCAACATACTGGTCGTCCT</a:t>
                      </a:r>
                      <a:endParaRPr lang="en-US" sz="1100" b="0" i="0" u="none" strike="noStrike" dirty="0">
                        <a:solidFill>
                          <a:schemeClr val="tx1"/>
                        </a:solidFill>
                        <a:effectLst/>
                        <a:latin typeface="Calibri" panose="020F0502020204030204" pitchFamily="34" charset="0"/>
                      </a:endParaRPr>
                    </a:p>
                  </a:txBody>
                  <a:tcPr marL="3157" marR="3157" marT="3157" marB="0" anchor="b"/>
                </a:tc>
                <a:extLst>
                  <a:ext uri="{0D108BD9-81ED-4DB2-BD59-A6C34878D82A}">
                    <a16:rowId xmlns:a16="http://schemas.microsoft.com/office/drawing/2014/main" val="2631786217"/>
                  </a:ext>
                </a:extLst>
              </a:tr>
              <a:tr h="194347">
                <a:tc>
                  <a:txBody>
                    <a:bodyPr/>
                    <a:lstStyle/>
                    <a:p>
                      <a:pPr algn="l" fontAlgn="b"/>
                      <a:r>
                        <a:rPr lang="en-US" sz="1100" u="none" strike="noStrike" dirty="0">
                          <a:solidFill>
                            <a:schemeClr val="tx1"/>
                          </a:solidFill>
                          <a:effectLst/>
                        </a:rPr>
                        <a:t>Cas12-Guide4</a:t>
                      </a:r>
                      <a:endParaRPr lang="en-US" sz="1100" b="0" i="0" u="none" strike="noStrike" dirty="0">
                        <a:solidFill>
                          <a:schemeClr val="tx1"/>
                        </a:solidFill>
                        <a:effectLst/>
                        <a:latin typeface="Calibri" panose="020F0502020204030204" pitchFamily="34" charset="0"/>
                      </a:endParaRPr>
                    </a:p>
                  </a:txBody>
                  <a:tcPr marL="3157" marR="3157" marT="3157" marB="0" anchor="b"/>
                </a:tc>
                <a:tc>
                  <a:txBody>
                    <a:bodyPr/>
                    <a:lstStyle/>
                    <a:p>
                      <a:pPr algn="l" fontAlgn="b"/>
                      <a:r>
                        <a:rPr lang="en-US" sz="1100" u="none" strike="noStrike" dirty="0">
                          <a:solidFill>
                            <a:schemeClr val="tx1"/>
                          </a:solidFill>
                          <a:effectLst/>
                        </a:rPr>
                        <a:t>CTTCTTACTGTCCCCTTCTGGG</a:t>
                      </a:r>
                      <a:endParaRPr lang="en-US" sz="1100" b="0" i="0" u="none" strike="noStrike" dirty="0">
                        <a:solidFill>
                          <a:schemeClr val="tx1"/>
                        </a:solidFill>
                        <a:effectLst/>
                        <a:latin typeface="Calibri" panose="020F0502020204030204" pitchFamily="34" charset="0"/>
                      </a:endParaRPr>
                    </a:p>
                  </a:txBody>
                  <a:tcPr marL="3157" marR="3157" marT="3157" marB="0" anchor="b"/>
                </a:tc>
                <a:extLst>
                  <a:ext uri="{0D108BD9-81ED-4DB2-BD59-A6C34878D82A}">
                    <a16:rowId xmlns:a16="http://schemas.microsoft.com/office/drawing/2014/main" val="3273093110"/>
                  </a:ext>
                </a:extLst>
              </a:tr>
              <a:tr h="194347">
                <a:tc>
                  <a:txBody>
                    <a:bodyPr/>
                    <a:lstStyle/>
                    <a:p>
                      <a:pPr algn="l" fontAlgn="b"/>
                      <a:r>
                        <a:rPr lang="en-US" sz="1100" u="none" strike="noStrike">
                          <a:solidFill>
                            <a:schemeClr val="tx1"/>
                          </a:solidFill>
                          <a:effectLst/>
                        </a:rPr>
                        <a:t>Cas12-Guide5</a:t>
                      </a:r>
                      <a:endParaRPr lang="en-US" sz="1100" b="0" i="0" u="none" strike="noStrike">
                        <a:solidFill>
                          <a:schemeClr val="tx1"/>
                        </a:solidFill>
                        <a:effectLst/>
                        <a:latin typeface="Calibri" panose="020F0502020204030204" pitchFamily="34" charset="0"/>
                      </a:endParaRPr>
                    </a:p>
                  </a:txBody>
                  <a:tcPr marL="3157" marR="3157" marT="3157" marB="0" anchor="b"/>
                </a:tc>
                <a:tc>
                  <a:txBody>
                    <a:bodyPr/>
                    <a:lstStyle/>
                    <a:p>
                      <a:pPr algn="l" fontAlgn="b"/>
                      <a:r>
                        <a:rPr lang="en-US" sz="1100" u="none" strike="noStrike" dirty="0">
                          <a:solidFill>
                            <a:schemeClr val="tx1"/>
                          </a:solidFill>
                          <a:effectLst/>
                        </a:rPr>
                        <a:t>GAAATACAATGTGTCAACTCTT</a:t>
                      </a:r>
                      <a:endParaRPr lang="en-US" sz="1100" b="0" i="0" u="none" strike="noStrike" dirty="0">
                        <a:solidFill>
                          <a:schemeClr val="tx1"/>
                        </a:solidFill>
                        <a:effectLst/>
                        <a:latin typeface="Calibri" panose="020F0502020204030204" pitchFamily="34" charset="0"/>
                      </a:endParaRPr>
                    </a:p>
                  </a:txBody>
                  <a:tcPr marL="3157" marR="3157" marT="3157" marB="0" anchor="b"/>
                </a:tc>
                <a:extLst>
                  <a:ext uri="{0D108BD9-81ED-4DB2-BD59-A6C34878D82A}">
                    <a16:rowId xmlns:a16="http://schemas.microsoft.com/office/drawing/2014/main" val="3089585852"/>
                  </a:ext>
                </a:extLst>
              </a:tr>
              <a:tr h="194347">
                <a:tc>
                  <a:txBody>
                    <a:bodyPr/>
                    <a:lstStyle/>
                    <a:p>
                      <a:pPr algn="l" fontAlgn="b"/>
                      <a:r>
                        <a:rPr lang="en-US" sz="1100" u="none" strike="noStrike" dirty="0">
                          <a:solidFill>
                            <a:schemeClr val="tx1"/>
                          </a:solidFill>
                          <a:effectLst/>
                        </a:rPr>
                        <a:t>Cas12-Guide6</a:t>
                      </a:r>
                      <a:endParaRPr lang="en-US" sz="1100" b="0" i="0" u="none" strike="noStrike" dirty="0">
                        <a:solidFill>
                          <a:schemeClr val="tx1"/>
                        </a:solidFill>
                        <a:effectLst/>
                        <a:latin typeface="Calibri" panose="020F0502020204030204" pitchFamily="34" charset="0"/>
                      </a:endParaRPr>
                    </a:p>
                  </a:txBody>
                  <a:tcPr marL="3157" marR="3157" marT="3157" marB="0" anchor="b"/>
                </a:tc>
                <a:tc>
                  <a:txBody>
                    <a:bodyPr/>
                    <a:lstStyle/>
                    <a:p>
                      <a:pPr algn="l" fontAlgn="b"/>
                      <a:r>
                        <a:rPr lang="en-US" sz="1100" u="none" strike="noStrike" dirty="0">
                          <a:solidFill>
                            <a:schemeClr val="tx1"/>
                          </a:solidFill>
                          <a:effectLst/>
                        </a:rPr>
                        <a:t>TAGGCTTCTTCTCTGGAATCTT</a:t>
                      </a:r>
                      <a:endParaRPr lang="en-US" sz="1100" b="0" i="0" u="none" strike="noStrike" dirty="0">
                        <a:solidFill>
                          <a:schemeClr val="tx1"/>
                        </a:solidFill>
                        <a:effectLst/>
                        <a:latin typeface="Calibri" panose="020F0502020204030204" pitchFamily="34" charset="0"/>
                      </a:endParaRPr>
                    </a:p>
                  </a:txBody>
                  <a:tcPr marL="3157" marR="3157" marT="3157" marB="0" anchor="b"/>
                </a:tc>
                <a:extLst>
                  <a:ext uri="{0D108BD9-81ED-4DB2-BD59-A6C34878D82A}">
                    <a16:rowId xmlns:a16="http://schemas.microsoft.com/office/drawing/2014/main" val="1687017544"/>
                  </a:ext>
                </a:extLst>
              </a:tr>
              <a:tr h="256511">
                <a:tc>
                  <a:txBody>
                    <a:bodyPr/>
                    <a:lstStyle/>
                    <a:p>
                      <a:pPr algn="l" fontAlgn="b"/>
                      <a:r>
                        <a:rPr lang="en-US" sz="1100" u="none" strike="noStrike" dirty="0">
                          <a:solidFill>
                            <a:schemeClr val="tx1"/>
                          </a:solidFill>
                          <a:effectLst/>
                        </a:rPr>
                        <a:t>Cas12-Guide7</a:t>
                      </a:r>
                      <a:endParaRPr lang="en-US" sz="1100" b="0" i="0" u="none" strike="noStrike" dirty="0">
                        <a:solidFill>
                          <a:schemeClr val="tx1"/>
                        </a:solidFill>
                        <a:effectLst/>
                        <a:latin typeface="Calibri" panose="020F0502020204030204" pitchFamily="34" charset="0"/>
                      </a:endParaRPr>
                    </a:p>
                  </a:txBody>
                  <a:tcPr marL="3157" marR="3157" marT="3157" marB="0" anchor="b"/>
                </a:tc>
                <a:tc>
                  <a:txBody>
                    <a:bodyPr/>
                    <a:lstStyle/>
                    <a:p>
                      <a:pPr algn="l" fontAlgn="b"/>
                      <a:r>
                        <a:rPr lang="en-US" sz="1100" u="none" strike="noStrike" dirty="0">
                          <a:solidFill>
                            <a:schemeClr val="tx1"/>
                          </a:solidFill>
                          <a:effectLst/>
                        </a:rPr>
                        <a:t>CTTTAAAAGCCAGGACAGTCAC</a:t>
                      </a:r>
                      <a:endParaRPr lang="en-US" sz="1100" b="0" i="0" u="none" strike="noStrike" dirty="0">
                        <a:solidFill>
                          <a:schemeClr val="tx1"/>
                        </a:solidFill>
                        <a:effectLst/>
                        <a:latin typeface="Calibri" panose="020F0502020204030204" pitchFamily="34" charset="0"/>
                      </a:endParaRPr>
                    </a:p>
                  </a:txBody>
                  <a:tcPr marL="3157" marR="3157" marT="3157" marB="0" anchor="b"/>
                </a:tc>
                <a:extLst>
                  <a:ext uri="{0D108BD9-81ED-4DB2-BD59-A6C34878D82A}">
                    <a16:rowId xmlns:a16="http://schemas.microsoft.com/office/drawing/2014/main" val="1073167933"/>
                  </a:ext>
                </a:extLst>
              </a:tr>
              <a:tr h="256511">
                <a:tc>
                  <a:txBody>
                    <a:bodyPr/>
                    <a:lstStyle/>
                    <a:p>
                      <a:pPr algn="l" fontAlgn="b"/>
                      <a:r>
                        <a:rPr lang="en-US" sz="1100" u="none" strike="noStrike">
                          <a:solidFill>
                            <a:schemeClr val="tx1"/>
                          </a:solidFill>
                          <a:effectLst/>
                        </a:rPr>
                        <a:t>Cas12-Guide8</a:t>
                      </a:r>
                      <a:endParaRPr lang="en-US" sz="1100" b="0" i="0" u="none" strike="noStrike">
                        <a:solidFill>
                          <a:schemeClr val="tx1"/>
                        </a:solidFill>
                        <a:effectLst/>
                        <a:latin typeface="Calibri" panose="020F0502020204030204" pitchFamily="34" charset="0"/>
                      </a:endParaRPr>
                    </a:p>
                  </a:txBody>
                  <a:tcPr marL="3157" marR="3157" marT="3157" marB="0" anchor="b"/>
                </a:tc>
                <a:tc>
                  <a:txBody>
                    <a:bodyPr/>
                    <a:lstStyle/>
                    <a:p>
                      <a:pPr algn="l" fontAlgn="b"/>
                      <a:r>
                        <a:rPr lang="en-US" sz="1100" u="none" strike="noStrike" dirty="0">
                          <a:solidFill>
                            <a:schemeClr val="tx1"/>
                          </a:solidFill>
                          <a:effectLst/>
                        </a:rPr>
                        <a:t>GGGTGGTGACAAGTGTGATCAC</a:t>
                      </a:r>
                      <a:endParaRPr lang="en-US" sz="1100" b="0" i="0" u="none" strike="noStrike" dirty="0">
                        <a:solidFill>
                          <a:schemeClr val="tx1"/>
                        </a:solidFill>
                        <a:effectLst/>
                        <a:latin typeface="Calibri" panose="020F0502020204030204" pitchFamily="34" charset="0"/>
                      </a:endParaRPr>
                    </a:p>
                  </a:txBody>
                  <a:tcPr marL="3157" marR="3157" marT="3157" marB="0" anchor="b"/>
                </a:tc>
                <a:extLst>
                  <a:ext uri="{0D108BD9-81ED-4DB2-BD59-A6C34878D82A}">
                    <a16:rowId xmlns:a16="http://schemas.microsoft.com/office/drawing/2014/main" val="2948117663"/>
                  </a:ext>
                </a:extLst>
              </a:tr>
              <a:tr h="194347">
                <a:tc>
                  <a:txBody>
                    <a:bodyPr/>
                    <a:lstStyle/>
                    <a:p>
                      <a:pPr algn="l" fontAlgn="b"/>
                      <a:r>
                        <a:rPr lang="en-US" sz="1100" u="none" strike="noStrike" dirty="0">
                          <a:solidFill>
                            <a:schemeClr val="tx1"/>
                          </a:solidFill>
                          <a:effectLst/>
                        </a:rPr>
                        <a:t>Cas12-Guide9</a:t>
                      </a:r>
                      <a:endParaRPr lang="en-US" sz="1100" b="0" i="0" u="none" strike="noStrike" dirty="0">
                        <a:solidFill>
                          <a:schemeClr val="tx1"/>
                        </a:solidFill>
                        <a:effectLst/>
                        <a:latin typeface="Calibri" panose="020F0502020204030204" pitchFamily="34" charset="0"/>
                      </a:endParaRPr>
                    </a:p>
                  </a:txBody>
                  <a:tcPr marL="3157" marR="3157" marT="3157" marB="0" anchor="b"/>
                </a:tc>
                <a:tc>
                  <a:txBody>
                    <a:bodyPr/>
                    <a:lstStyle/>
                    <a:p>
                      <a:pPr algn="l" fontAlgn="b"/>
                      <a:r>
                        <a:rPr lang="en-US" sz="1100" u="none" strike="noStrike" dirty="0">
                          <a:solidFill>
                            <a:schemeClr val="tx1"/>
                          </a:solidFill>
                          <a:effectLst/>
                        </a:rPr>
                        <a:t>CCTCTCTCCCAGGAATCATCTT</a:t>
                      </a:r>
                      <a:endParaRPr lang="en-US" sz="1100" b="0" i="0" u="none" strike="noStrike" dirty="0">
                        <a:solidFill>
                          <a:schemeClr val="tx1"/>
                        </a:solidFill>
                        <a:effectLst/>
                        <a:latin typeface="Calibri" panose="020F0502020204030204" pitchFamily="34" charset="0"/>
                      </a:endParaRPr>
                    </a:p>
                  </a:txBody>
                  <a:tcPr marL="3157" marR="3157" marT="3157" marB="0" anchor="b"/>
                </a:tc>
                <a:extLst>
                  <a:ext uri="{0D108BD9-81ED-4DB2-BD59-A6C34878D82A}">
                    <a16:rowId xmlns:a16="http://schemas.microsoft.com/office/drawing/2014/main" val="3214121014"/>
                  </a:ext>
                </a:extLst>
              </a:tr>
              <a:tr h="256511">
                <a:tc>
                  <a:txBody>
                    <a:bodyPr/>
                    <a:lstStyle/>
                    <a:p>
                      <a:pPr algn="l" fontAlgn="b"/>
                      <a:r>
                        <a:rPr lang="en-US" sz="1100" u="none" strike="noStrike">
                          <a:solidFill>
                            <a:schemeClr val="tx1"/>
                          </a:solidFill>
                          <a:effectLst/>
                        </a:rPr>
                        <a:t>Cas12-Guide10</a:t>
                      </a:r>
                      <a:endParaRPr lang="en-US" sz="1100" b="0" i="0" u="none" strike="noStrike">
                        <a:solidFill>
                          <a:schemeClr val="tx1"/>
                        </a:solidFill>
                        <a:effectLst/>
                        <a:latin typeface="Calibri" panose="020F0502020204030204" pitchFamily="34" charset="0"/>
                      </a:endParaRPr>
                    </a:p>
                  </a:txBody>
                  <a:tcPr marL="3157" marR="3157" marT="3157" marB="0" anchor="b"/>
                </a:tc>
                <a:tc>
                  <a:txBody>
                    <a:bodyPr/>
                    <a:lstStyle/>
                    <a:p>
                      <a:pPr algn="l" fontAlgn="b"/>
                      <a:r>
                        <a:rPr lang="en-US" sz="1100" u="none" strike="noStrike" dirty="0">
                          <a:solidFill>
                            <a:schemeClr val="tx1"/>
                          </a:solidFill>
                          <a:effectLst/>
                        </a:rPr>
                        <a:t>CCAGATCTCAGAGAGAAGGTCT</a:t>
                      </a:r>
                      <a:endParaRPr lang="en-US" sz="1100" b="0" i="0" u="none" strike="noStrike" dirty="0">
                        <a:solidFill>
                          <a:schemeClr val="tx1"/>
                        </a:solidFill>
                        <a:effectLst/>
                        <a:latin typeface="Calibri" panose="020F0502020204030204" pitchFamily="34" charset="0"/>
                      </a:endParaRPr>
                    </a:p>
                  </a:txBody>
                  <a:tcPr marL="3157" marR="3157" marT="3157" marB="0" anchor="b"/>
                </a:tc>
                <a:extLst>
                  <a:ext uri="{0D108BD9-81ED-4DB2-BD59-A6C34878D82A}">
                    <a16:rowId xmlns:a16="http://schemas.microsoft.com/office/drawing/2014/main" val="3106240637"/>
                  </a:ext>
                </a:extLst>
              </a:tr>
              <a:tr h="256511">
                <a:tc>
                  <a:txBody>
                    <a:bodyPr/>
                    <a:lstStyle/>
                    <a:p>
                      <a:pPr algn="l" fontAlgn="b"/>
                      <a:r>
                        <a:rPr lang="en-US" sz="1100" u="none" strike="noStrike">
                          <a:solidFill>
                            <a:schemeClr val="tx1"/>
                          </a:solidFill>
                          <a:effectLst/>
                        </a:rPr>
                        <a:t>Cas12-Guide11</a:t>
                      </a:r>
                      <a:endParaRPr lang="en-US" sz="1100" b="0" i="0" u="none" strike="noStrike">
                        <a:solidFill>
                          <a:schemeClr val="tx1"/>
                        </a:solidFill>
                        <a:effectLst/>
                        <a:latin typeface="Calibri" panose="020F0502020204030204" pitchFamily="34" charset="0"/>
                      </a:endParaRPr>
                    </a:p>
                  </a:txBody>
                  <a:tcPr marL="3157" marR="3157" marT="3157" marB="0" anchor="b"/>
                </a:tc>
                <a:tc>
                  <a:txBody>
                    <a:bodyPr/>
                    <a:lstStyle/>
                    <a:p>
                      <a:pPr algn="l" fontAlgn="b"/>
                      <a:r>
                        <a:rPr lang="en-US" sz="1100" u="none" strike="noStrike" dirty="0">
                          <a:solidFill>
                            <a:schemeClr val="tx1"/>
                          </a:solidFill>
                          <a:effectLst/>
                        </a:rPr>
                        <a:t>GCCTGAATAATTGCAGTAGCTC</a:t>
                      </a:r>
                      <a:endParaRPr lang="en-US" sz="1100" b="0" i="0" u="none" strike="noStrike" dirty="0">
                        <a:solidFill>
                          <a:schemeClr val="tx1"/>
                        </a:solidFill>
                        <a:effectLst/>
                        <a:latin typeface="Calibri" panose="020F0502020204030204" pitchFamily="34" charset="0"/>
                      </a:endParaRPr>
                    </a:p>
                  </a:txBody>
                  <a:tcPr marL="3157" marR="3157" marT="3157" marB="0" anchor="b"/>
                </a:tc>
                <a:extLst>
                  <a:ext uri="{0D108BD9-81ED-4DB2-BD59-A6C34878D82A}">
                    <a16:rowId xmlns:a16="http://schemas.microsoft.com/office/drawing/2014/main" val="2248923379"/>
                  </a:ext>
                </a:extLst>
              </a:tr>
            </a:tbl>
          </a:graphicData>
        </a:graphic>
      </p:graphicFrame>
      <p:sp>
        <p:nvSpPr>
          <p:cNvPr id="9" name="TextBox 8">
            <a:extLst>
              <a:ext uri="{FF2B5EF4-FFF2-40B4-BE49-F238E27FC236}">
                <a16:creationId xmlns:a16="http://schemas.microsoft.com/office/drawing/2014/main" id="{242DA83C-6530-CE27-91BB-6B91BEE6C1DA}"/>
              </a:ext>
            </a:extLst>
          </p:cNvPr>
          <p:cNvSpPr txBox="1"/>
          <p:nvPr/>
        </p:nvSpPr>
        <p:spPr>
          <a:xfrm>
            <a:off x="5569314" y="1517208"/>
            <a:ext cx="6094602" cy="369332"/>
          </a:xfrm>
          <a:prstGeom prst="rect">
            <a:avLst/>
          </a:prstGeom>
          <a:noFill/>
        </p:spPr>
        <p:txBody>
          <a:bodyPr wrap="square">
            <a:spAutoFit/>
          </a:bodyPr>
          <a:lstStyle/>
          <a:p>
            <a:r>
              <a:rPr lang="en-US" dirty="0"/>
              <a:t>Guide identities</a:t>
            </a:r>
            <a:endParaRPr lang="en-CA" dirty="0"/>
          </a:p>
        </p:txBody>
      </p:sp>
      <p:sp>
        <p:nvSpPr>
          <p:cNvPr id="4" name="Rectangle 3">
            <a:extLst>
              <a:ext uri="{FF2B5EF4-FFF2-40B4-BE49-F238E27FC236}">
                <a16:creationId xmlns:a16="http://schemas.microsoft.com/office/drawing/2014/main" id="{FA741306-4145-93F5-749B-BAFFE881BA98}"/>
              </a:ext>
            </a:extLst>
          </p:cNvPr>
          <p:cNvSpPr/>
          <p:nvPr/>
        </p:nvSpPr>
        <p:spPr>
          <a:xfrm>
            <a:off x="10620375" y="123825"/>
            <a:ext cx="1381125" cy="79057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Rectangle 7">
            <a:extLst>
              <a:ext uri="{FF2B5EF4-FFF2-40B4-BE49-F238E27FC236}">
                <a16:creationId xmlns:a16="http://schemas.microsoft.com/office/drawing/2014/main" id="{3EF3F181-FCF7-65E9-5497-6EEACB82A0DA}"/>
              </a:ext>
            </a:extLst>
          </p:cNvPr>
          <p:cNvSpPr/>
          <p:nvPr/>
        </p:nvSpPr>
        <p:spPr>
          <a:xfrm>
            <a:off x="10810875" y="6034122"/>
            <a:ext cx="1381125" cy="79057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29429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2740925-2D47-45F8-A174-C1C1DD13DAC2}"/>
              </a:ext>
            </a:extLst>
          </p:cNvPr>
          <p:cNvSpPr>
            <a:spLocks noGrp="1"/>
          </p:cNvSpPr>
          <p:nvPr>
            <p:ph type="sldNum" sz="quarter" idx="12"/>
          </p:nvPr>
        </p:nvSpPr>
        <p:spPr/>
        <p:txBody>
          <a:bodyPr/>
          <a:lstStyle/>
          <a:p>
            <a:fld id="{84029683-518F-3B45-A536-13733D6A1255}" type="slidenum">
              <a:rPr lang="fr-CA" smtClean="0"/>
              <a:pPr/>
              <a:t>3</a:t>
            </a:fld>
            <a:endParaRPr lang="fr-CA"/>
          </a:p>
        </p:txBody>
      </p:sp>
      <p:graphicFrame>
        <p:nvGraphicFramePr>
          <p:cNvPr id="565" name="Objet 564">
            <a:extLst>
              <a:ext uri="{FF2B5EF4-FFF2-40B4-BE49-F238E27FC236}">
                <a16:creationId xmlns:a16="http://schemas.microsoft.com/office/drawing/2014/main" id="{02C65304-2879-4510-A4C7-84A960E896F7}"/>
              </a:ext>
            </a:extLst>
          </p:cNvPr>
          <p:cNvGraphicFramePr>
            <a:graphicFrameLocks noChangeAspect="1"/>
          </p:cNvGraphicFramePr>
          <p:nvPr>
            <p:extLst>
              <p:ext uri="{D42A27DB-BD31-4B8C-83A1-F6EECF244321}">
                <p14:modId xmlns:p14="http://schemas.microsoft.com/office/powerpoint/2010/main" val="314172396"/>
              </p:ext>
            </p:extLst>
          </p:nvPr>
        </p:nvGraphicFramePr>
        <p:xfrm>
          <a:off x="3036815" y="1943891"/>
          <a:ext cx="4232275" cy="3221038"/>
        </p:xfrm>
        <a:graphic>
          <a:graphicData uri="http://schemas.openxmlformats.org/presentationml/2006/ole">
            <mc:AlternateContent xmlns:mc="http://schemas.openxmlformats.org/markup-compatibility/2006">
              <mc:Choice xmlns:v="urn:schemas-microsoft-com:vml" Requires="v">
                <p:oleObj name="Prism 9" r:id="rId3" imgW="4553916" imgH="3467614" progId="Prism9.Document">
                  <p:embed/>
                </p:oleObj>
              </mc:Choice>
              <mc:Fallback>
                <p:oleObj name="Prism 9" r:id="rId3" imgW="4553916" imgH="3467614" progId="Prism9.Document">
                  <p:embed/>
                  <p:pic>
                    <p:nvPicPr>
                      <p:cNvPr id="565" name="Objet 564">
                        <a:extLst>
                          <a:ext uri="{FF2B5EF4-FFF2-40B4-BE49-F238E27FC236}">
                            <a16:creationId xmlns:a16="http://schemas.microsoft.com/office/drawing/2014/main" id="{02C65304-2879-4510-A4C7-84A960E896F7}"/>
                          </a:ext>
                        </a:extLst>
                      </p:cNvPr>
                      <p:cNvPicPr/>
                      <p:nvPr/>
                    </p:nvPicPr>
                    <p:blipFill>
                      <a:blip r:embed="rId4"/>
                      <a:stretch>
                        <a:fillRect/>
                      </a:stretch>
                    </p:blipFill>
                    <p:spPr>
                      <a:xfrm>
                        <a:off x="3036815" y="1943891"/>
                        <a:ext cx="4232275" cy="3221038"/>
                      </a:xfrm>
                      <a:prstGeom prst="rect">
                        <a:avLst/>
                      </a:prstGeom>
                    </p:spPr>
                  </p:pic>
                </p:oleObj>
              </mc:Fallback>
            </mc:AlternateContent>
          </a:graphicData>
        </a:graphic>
      </p:graphicFrame>
      <p:sp>
        <p:nvSpPr>
          <p:cNvPr id="24" name="TextBox 23">
            <a:extLst>
              <a:ext uri="{FF2B5EF4-FFF2-40B4-BE49-F238E27FC236}">
                <a16:creationId xmlns:a16="http://schemas.microsoft.com/office/drawing/2014/main" id="{FCE2FF1B-5FC0-1A32-9CB0-33818175FCF2}"/>
              </a:ext>
            </a:extLst>
          </p:cNvPr>
          <p:cNvSpPr txBox="1"/>
          <p:nvPr/>
        </p:nvSpPr>
        <p:spPr>
          <a:xfrm>
            <a:off x="516945" y="5572457"/>
            <a:ext cx="9918960" cy="1200329"/>
          </a:xfrm>
          <a:prstGeom prst="rect">
            <a:avLst/>
          </a:prstGeom>
          <a:noFill/>
        </p:spPr>
        <p:txBody>
          <a:bodyPr wrap="square" rtlCol="0">
            <a:spAutoFit/>
          </a:bodyPr>
          <a:lstStyle/>
          <a:p>
            <a:r>
              <a:rPr lang="en-US" dirty="0"/>
              <a:t>Figure 3: Delivery of Cas9 RNP using Shuttle peptide candidates to human airway epithelial cells cultured at the air liquid interface targeting CFTR locus. Editing efficiency was assessed using NGS. Blue bar highlights the best peptide shuttle selected for the study. </a:t>
            </a:r>
          </a:p>
        </p:txBody>
      </p:sp>
      <p:sp>
        <p:nvSpPr>
          <p:cNvPr id="5" name="Rectangle 4">
            <a:extLst>
              <a:ext uri="{FF2B5EF4-FFF2-40B4-BE49-F238E27FC236}">
                <a16:creationId xmlns:a16="http://schemas.microsoft.com/office/drawing/2014/main" id="{8825F354-92C1-4D21-3A62-F6124F522973}"/>
              </a:ext>
            </a:extLst>
          </p:cNvPr>
          <p:cNvSpPr/>
          <p:nvPr/>
        </p:nvSpPr>
        <p:spPr>
          <a:xfrm>
            <a:off x="10620375" y="123825"/>
            <a:ext cx="1381125" cy="79057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Rectangle 5">
            <a:extLst>
              <a:ext uri="{FF2B5EF4-FFF2-40B4-BE49-F238E27FC236}">
                <a16:creationId xmlns:a16="http://schemas.microsoft.com/office/drawing/2014/main" id="{C9FA6F8A-71E1-470B-3E08-FDC644949440}"/>
              </a:ext>
            </a:extLst>
          </p:cNvPr>
          <p:cNvSpPr/>
          <p:nvPr/>
        </p:nvSpPr>
        <p:spPr>
          <a:xfrm>
            <a:off x="10810875" y="6034122"/>
            <a:ext cx="1381125" cy="79057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41642989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2740925-2D47-45F8-A174-C1C1DD13DAC2}"/>
              </a:ext>
            </a:extLst>
          </p:cNvPr>
          <p:cNvSpPr>
            <a:spLocks noGrp="1"/>
          </p:cNvSpPr>
          <p:nvPr>
            <p:ph type="sldNum" sz="quarter" idx="12"/>
          </p:nvPr>
        </p:nvSpPr>
        <p:spPr/>
        <p:txBody>
          <a:bodyPr/>
          <a:lstStyle/>
          <a:p>
            <a:fld id="{84029683-518F-3B45-A536-13733D6A1255}" type="slidenum">
              <a:rPr lang="fr-CA" smtClean="0"/>
              <a:pPr/>
              <a:t>4</a:t>
            </a:fld>
            <a:endParaRPr lang="fr-CA"/>
          </a:p>
        </p:txBody>
      </p:sp>
      <p:graphicFrame>
        <p:nvGraphicFramePr>
          <p:cNvPr id="566" name="Objet 565">
            <a:extLst>
              <a:ext uri="{FF2B5EF4-FFF2-40B4-BE49-F238E27FC236}">
                <a16:creationId xmlns:a16="http://schemas.microsoft.com/office/drawing/2014/main" id="{0FC444A7-E0C5-4E1E-960B-3F645172E2B4}"/>
              </a:ext>
            </a:extLst>
          </p:cNvPr>
          <p:cNvGraphicFramePr>
            <a:graphicFrameLocks noChangeAspect="1"/>
          </p:cNvGraphicFramePr>
          <p:nvPr>
            <p:extLst>
              <p:ext uri="{D42A27DB-BD31-4B8C-83A1-F6EECF244321}">
                <p14:modId xmlns:p14="http://schemas.microsoft.com/office/powerpoint/2010/main" val="1147500335"/>
              </p:ext>
            </p:extLst>
          </p:nvPr>
        </p:nvGraphicFramePr>
        <p:xfrm>
          <a:off x="3620355" y="2088942"/>
          <a:ext cx="3119437" cy="3209925"/>
        </p:xfrm>
        <a:graphic>
          <a:graphicData uri="http://schemas.openxmlformats.org/presentationml/2006/ole">
            <mc:AlternateContent xmlns:mc="http://schemas.openxmlformats.org/markup-compatibility/2006">
              <mc:Choice xmlns:v="urn:schemas-microsoft-com:vml" Requires="v">
                <p:oleObj name="Prism 9" r:id="rId3" imgW="3204488" imgH="3296952" progId="Prism9.Document">
                  <p:embed/>
                </p:oleObj>
              </mc:Choice>
              <mc:Fallback>
                <p:oleObj name="Prism 9" r:id="rId3" imgW="3204488" imgH="3296952" progId="Prism9.Document">
                  <p:embed/>
                  <p:pic>
                    <p:nvPicPr>
                      <p:cNvPr id="566" name="Objet 565">
                        <a:extLst>
                          <a:ext uri="{FF2B5EF4-FFF2-40B4-BE49-F238E27FC236}">
                            <a16:creationId xmlns:a16="http://schemas.microsoft.com/office/drawing/2014/main" id="{0FC444A7-E0C5-4E1E-960B-3F645172E2B4}"/>
                          </a:ext>
                        </a:extLst>
                      </p:cNvPr>
                      <p:cNvPicPr/>
                      <p:nvPr/>
                    </p:nvPicPr>
                    <p:blipFill>
                      <a:blip r:embed="rId4"/>
                      <a:stretch>
                        <a:fillRect/>
                      </a:stretch>
                    </p:blipFill>
                    <p:spPr>
                      <a:xfrm>
                        <a:off x="3620355" y="2088942"/>
                        <a:ext cx="3119437" cy="3209925"/>
                      </a:xfrm>
                      <a:prstGeom prst="rect">
                        <a:avLst/>
                      </a:prstGeom>
                    </p:spPr>
                  </p:pic>
                </p:oleObj>
              </mc:Fallback>
            </mc:AlternateContent>
          </a:graphicData>
        </a:graphic>
      </p:graphicFrame>
      <p:sp>
        <p:nvSpPr>
          <p:cNvPr id="17" name="TextBox 16">
            <a:extLst>
              <a:ext uri="{FF2B5EF4-FFF2-40B4-BE49-F238E27FC236}">
                <a16:creationId xmlns:a16="http://schemas.microsoft.com/office/drawing/2014/main" id="{4F84C946-9B34-6D32-4311-6DC37C6E7774}"/>
              </a:ext>
            </a:extLst>
          </p:cNvPr>
          <p:cNvSpPr txBox="1"/>
          <p:nvPr/>
        </p:nvSpPr>
        <p:spPr>
          <a:xfrm>
            <a:off x="516945" y="5572457"/>
            <a:ext cx="9918960" cy="1200329"/>
          </a:xfrm>
          <a:prstGeom prst="rect">
            <a:avLst/>
          </a:prstGeom>
          <a:noFill/>
        </p:spPr>
        <p:txBody>
          <a:bodyPr wrap="square" rtlCol="0">
            <a:spAutoFit/>
          </a:bodyPr>
          <a:lstStyle/>
          <a:p>
            <a:r>
              <a:rPr lang="en-US" dirty="0"/>
              <a:t>Figure 4: Delivery of ABE8e-Cas9 RNP using Shuttle peptide candidates to human airway epithelial cells cultured at the air liquid interface targeting B2M locus. Editing efficiency was assessed using sanger sequencing. Blue bar highlights the best peptide shuttle selected for the study. </a:t>
            </a:r>
          </a:p>
        </p:txBody>
      </p:sp>
      <p:sp>
        <p:nvSpPr>
          <p:cNvPr id="5" name="Rectangle 4">
            <a:extLst>
              <a:ext uri="{FF2B5EF4-FFF2-40B4-BE49-F238E27FC236}">
                <a16:creationId xmlns:a16="http://schemas.microsoft.com/office/drawing/2014/main" id="{6450A769-8D47-3376-0DE5-491A0E4E0E1A}"/>
              </a:ext>
            </a:extLst>
          </p:cNvPr>
          <p:cNvSpPr/>
          <p:nvPr/>
        </p:nvSpPr>
        <p:spPr>
          <a:xfrm>
            <a:off x="10620375" y="123825"/>
            <a:ext cx="1381125" cy="79057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Rectangle 5">
            <a:extLst>
              <a:ext uri="{FF2B5EF4-FFF2-40B4-BE49-F238E27FC236}">
                <a16:creationId xmlns:a16="http://schemas.microsoft.com/office/drawing/2014/main" id="{415ABD70-183F-6705-4B40-7F6B55AC9969}"/>
              </a:ext>
            </a:extLst>
          </p:cNvPr>
          <p:cNvSpPr/>
          <p:nvPr/>
        </p:nvSpPr>
        <p:spPr>
          <a:xfrm>
            <a:off x="10810875" y="6034122"/>
            <a:ext cx="1381125" cy="79057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2160460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2740925-2D47-45F8-A174-C1C1DD13DAC2}"/>
              </a:ext>
            </a:extLst>
          </p:cNvPr>
          <p:cNvSpPr>
            <a:spLocks noGrp="1"/>
          </p:cNvSpPr>
          <p:nvPr>
            <p:ph type="sldNum" sz="quarter" idx="12"/>
          </p:nvPr>
        </p:nvSpPr>
        <p:spPr/>
        <p:txBody>
          <a:bodyPr/>
          <a:lstStyle/>
          <a:p>
            <a:fld id="{84029683-518F-3B45-A536-13733D6A1255}" type="slidenum">
              <a:rPr lang="fr-CA" smtClean="0"/>
              <a:pPr/>
              <a:t>5</a:t>
            </a:fld>
            <a:endParaRPr lang="fr-CA"/>
          </a:p>
        </p:txBody>
      </p:sp>
      <p:graphicFrame>
        <p:nvGraphicFramePr>
          <p:cNvPr id="563" name="Objet 562">
            <a:extLst>
              <a:ext uri="{FF2B5EF4-FFF2-40B4-BE49-F238E27FC236}">
                <a16:creationId xmlns:a16="http://schemas.microsoft.com/office/drawing/2014/main" id="{794F7D4C-9C74-42B0-A45B-78B2E32D6379}"/>
              </a:ext>
            </a:extLst>
          </p:cNvPr>
          <p:cNvGraphicFramePr>
            <a:graphicFrameLocks noChangeAspect="1"/>
          </p:cNvGraphicFramePr>
          <p:nvPr>
            <p:extLst>
              <p:ext uri="{D42A27DB-BD31-4B8C-83A1-F6EECF244321}">
                <p14:modId xmlns:p14="http://schemas.microsoft.com/office/powerpoint/2010/main" val="3787090007"/>
              </p:ext>
            </p:extLst>
          </p:nvPr>
        </p:nvGraphicFramePr>
        <p:xfrm>
          <a:off x="3501330" y="2162057"/>
          <a:ext cx="3498850" cy="2851150"/>
        </p:xfrm>
        <a:graphic>
          <a:graphicData uri="http://schemas.openxmlformats.org/presentationml/2006/ole">
            <mc:AlternateContent xmlns:mc="http://schemas.openxmlformats.org/markup-compatibility/2006">
              <mc:Choice xmlns:v="urn:schemas-microsoft-com:vml" Requires="v">
                <p:oleObj name="Prism 9" r:id="rId3" imgW="3474589" imgH="2832131" progId="Prism9.Document">
                  <p:embed/>
                </p:oleObj>
              </mc:Choice>
              <mc:Fallback>
                <p:oleObj name="Prism 9" r:id="rId3" imgW="3474589" imgH="2832131" progId="Prism9.Document">
                  <p:embed/>
                  <p:pic>
                    <p:nvPicPr>
                      <p:cNvPr id="563" name="Objet 562">
                        <a:extLst>
                          <a:ext uri="{FF2B5EF4-FFF2-40B4-BE49-F238E27FC236}">
                            <a16:creationId xmlns:a16="http://schemas.microsoft.com/office/drawing/2014/main" id="{794F7D4C-9C74-42B0-A45B-78B2E32D6379}"/>
                          </a:ext>
                        </a:extLst>
                      </p:cNvPr>
                      <p:cNvPicPr/>
                      <p:nvPr/>
                    </p:nvPicPr>
                    <p:blipFill>
                      <a:blip r:embed="rId4"/>
                      <a:stretch>
                        <a:fillRect/>
                      </a:stretch>
                    </p:blipFill>
                    <p:spPr>
                      <a:xfrm>
                        <a:off x="3501330" y="2162057"/>
                        <a:ext cx="3498850" cy="2851150"/>
                      </a:xfrm>
                      <a:prstGeom prst="rect">
                        <a:avLst/>
                      </a:prstGeom>
                    </p:spPr>
                  </p:pic>
                </p:oleObj>
              </mc:Fallback>
            </mc:AlternateContent>
          </a:graphicData>
        </a:graphic>
      </p:graphicFrame>
      <p:sp>
        <p:nvSpPr>
          <p:cNvPr id="15" name="TextBox 14">
            <a:extLst>
              <a:ext uri="{FF2B5EF4-FFF2-40B4-BE49-F238E27FC236}">
                <a16:creationId xmlns:a16="http://schemas.microsoft.com/office/drawing/2014/main" id="{F037289D-AEFE-82D6-4202-D6ECEB7199D5}"/>
              </a:ext>
            </a:extLst>
          </p:cNvPr>
          <p:cNvSpPr txBox="1"/>
          <p:nvPr/>
        </p:nvSpPr>
        <p:spPr>
          <a:xfrm>
            <a:off x="516945" y="5572457"/>
            <a:ext cx="9918960" cy="1200329"/>
          </a:xfrm>
          <a:prstGeom prst="rect">
            <a:avLst/>
          </a:prstGeom>
          <a:noFill/>
        </p:spPr>
        <p:txBody>
          <a:bodyPr wrap="square" rtlCol="0">
            <a:spAutoFit/>
          </a:bodyPr>
          <a:lstStyle/>
          <a:p>
            <a:r>
              <a:rPr lang="en-US" dirty="0"/>
              <a:t>Figure 5: Delivery of ABE8e-Cas9 RNP using Shuttle peptide candidates to rhesus monkey airway epithelial cells cultured at the air liquid interface targeting CCR5 locus. Editing efficiency was assessed using NGS. Blue bar highlights the best peptide shuttle selected for the study. </a:t>
            </a:r>
          </a:p>
        </p:txBody>
      </p:sp>
      <p:sp>
        <p:nvSpPr>
          <p:cNvPr id="5" name="Rectangle 4">
            <a:extLst>
              <a:ext uri="{FF2B5EF4-FFF2-40B4-BE49-F238E27FC236}">
                <a16:creationId xmlns:a16="http://schemas.microsoft.com/office/drawing/2014/main" id="{B513EB3C-2DD3-3AD4-DBA8-1BC8027D3A56}"/>
              </a:ext>
            </a:extLst>
          </p:cNvPr>
          <p:cNvSpPr/>
          <p:nvPr/>
        </p:nvSpPr>
        <p:spPr>
          <a:xfrm>
            <a:off x="10620375" y="123825"/>
            <a:ext cx="1381125" cy="79057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Rectangle 5">
            <a:extLst>
              <a:ext uri="{FF2B5EF4-FFF2-40B4-BE49-F238E27FC236}">
                <a16:creationId xmlns:a16="http://schemas.microsoft.com/office/drawing/2014/main" id="{8CCEC4FA-A13B-89A4-890D-86EB0A61DF9F}"/>
              </a:ext>
            </a:extLst>
          </p:cNvPr>
          <p:cNvSpPr/>
          <p:nvPr/>
        </p:nvSpPr>
        <p:spPr>
          <a:xfrm>
            <a:off x="10810875" y="6034122"/>
            <a:ext cx="1381125" cy="79057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42516107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B6B15-1143-D388-DD83-ABB525182CBE}"/>
              </a:ext>
            </a:extLst>
          </p:cNvPr>
          <p:cNvSpPr>
            <a:spLocks noGrp="1"/>
          </p:cNvSpPr>
          <p:nvPr>
            <p:ph type="title"/>
          </p:nvPr>
        </p:nvSpPr>
        <p:spPr/>
        <p:txBody>
          <a:bodyPr/>
          <a:lstStyle/>
          <a:p>
            <a:endParaRPr lang="en-CA"/>
          </a:p>
        </p:txBody>
      </p:sp>
      <p:sp>
        <p:nvSpPr>
          <p:cNvPr id="3" name="Slide Number Placeholder 2">
            <a:extLst>
              <a:ext uri="{FF2B5EF4-FFF2-40B4-BE49-F238E27FC236}">
                <a16:creationId xmlns:a16="http://schemas.microsoft.com/office/drawing/2014/main" id="{4E45E2ED-82A4-AB21-CB6D-41A334DAF720}"/>
              </a:ext>
            </a:extLst>
          </p:cNvPr>
          <p:cNvSpPr>
            <a:spLocks noGrp="1"/>
          </p:cNvSpPr>
          <p:nvPr>
            <p:ph type="sldNum" sz="quarter" idx="12"/>
          </p:nvPr>
        </p:nvSpPr>
        <p:spPr/>
        <p:txBody>
          <a:bodyPr/>
          <a:lstStyle/>
          <a:p>
            <a:fld id="{84029683-518F-3B45-A536-13733D6A1255}" type="slidenum">
              <a:rPr lang="fr-CA" smtClean="0"/>
              <a:pPr/>
              <a:t>6</a:t>
            </a:fld>
            <a:endParaRPr lang="fr-CA"/>
          </a:p>
        </p:txBody>
      </p:sp>
      <p:sp>
        <p:nvSpPr>
          <p:cNvPr id="4" name="Text Placeholder 3">
            <a:extLst>
              <a:ext uri="{FF2B5EF4-FFF2-40B4-BE49-F238E27FC236}">
                <a16:creationId xmlns:a16="http://schemas.microsoft.com/office/drawing/2014/main" id="{9F353EEB-C123-05B6-18A5-415E1AEC5629}"/>
              </a:ext>
            </a:extLst>
          </p:cNvPr>
          <p:cNvSpPr>
            <a:spLocks noGrp="1"/>
          </p:cNvSpPr>
          <p:nvPr>
            <p:ph type="body" sz="quarter" idx="13"/>
          </p:nvPr>
        </p:nvSpPr>
        <p:spPr/>
        <p:txBody>
          <a:bodyPr/>
          <a:lstStyle/>
          <a:p>
            <a:endParaRPr lang="en-CA"/>
          </a:p>
        </p:txBody>
      </p:sp>
      <p:sp>
        <p:nvSpPr>
          <p:cNvPr id="6" name="Text Placeholder 5">
            <a:extLst>
              <a:ext uri="{FF2B5EF4-FFF2-40B4-BE49-F238E27FC236}">
                <a16:creationId xmlns:a16="http://schemas.microsoft.com/office/drawing/2014/main" id="{196B7023-BCDD-2605-F100-7E6968EE38CE}"/>
              </a:ext>
            </a:extLst>
          </p:cNvPr>
          <p:cNvSpPr>
            <a:spLocks noGrp="1"/>
          </p:cNvSpPr>
          <p:nvPr>
            <p:ph type="body" sz="quarter" idx="27"/>
          </p:nvPr>
        </p:nvSpPr>
        <p:spPr/>
        <p:txBody>
          <a:bodyPr/>
          <a:lstStyle/>
          <a:p>
            <a:endParaRPr lang="en-CA" dirty="0"/>
          </a:p>
        </p:txBody>
      </p:sp>
      <p:graphicFrame>
        <p:nvGraphicFramePr>
          <p:cNvPr id="15" name="Object 14">
            <a:extLst>
              <a:ext uri="{FF2B5EF4-FFF2-40B4-BE49-F238E27FC236}">
                <a16:creationId xmlns:a16="http://schemas.microsoft.com/office/drawing/2014/main" id="{5F6C5DFF-323C-3547-6ED4-33C4D44CA1BB}"/>
              </a:ext>
            </a:extLst>
          </p:cNvPr>
          <p:cNvGraphicFramePr>
            <a:graphicFrameLocks noChangeAspect="1"/>
          </p:cNvGraphicFramePr>
          <p:nvPr>
            <p:extLst>
              <p:ext uri="{D42A27DB-BD31-4B8C-83A1-F6EECF244321}">
                <p14:modId xmlns:p14="http://schemas.microsoft.com/office/powerpoint/2010/main" val="4249856182"/>
              </p:ext>
            </p:extLst>
          </p:nvPr>
        </p:nvGraphicFramePr>
        <p:xfrm>
          <a:off x="3789363" y="1547813"/>
          <a:ext cx="4189412" cy="3762375"/>
        </p:xfrm>
        <a:graphic>
          <a:graphicData uri="http://schemas.openxmlformats.org/presentationml/2006/ole">
            <mc:AlternateContent xmlns:mc="http://schemas.openxmlformats.org/markup-compatibility/2006">
              <mc:Choice xmlns:v="urn:schemas-microsoft-com:vml" Requires="v">
                <p:oleObj name="Prism 9" r:id="rId2" imgW="3058272" imgH="2744374" progId="Prism9.Document">
                  <p:embed/>
                </p:oleObj>
              </mc:Choice>
              <mc:Fallback>
                <p:oleObj name="Prism 9" r:id="rId2" imgW="3058272" imgH="2744374" progId="Prism9.Document">
                  <p:embed/>
                  <p:pic>
                    <p:nvPicPr>
                      <p:cNvPr id="15" name="Object 14">
                        <a:extLst>
                          <a:ext uri="{FF2B5EF4-FFF2-40B4-BE49-F238E27FC236}">
                            <a16:creationId xmlns:a16="http://schemas.microsoft.com/office/drawing/2014/main" id="{5F6C5DFF-323C-3547-6ED4-33C4D44CA1BB}"/>
                          </a:ext>
                        </a:extLst>
                      </p:cNvPr>
                      <p:cNvPicPr/>
                      <p:nvPr/>
                    </p:nvPicPr>
                    <p:blipFill>
                      <a:blip r:embed="rId3"/>
                      <a:stretch>
                        <a:fillRect/>
                      </a:stretch>
                    </p:blipFill>
                    <p:spPr>
                      <a:xfrm>
                        <a:off x="3789363" y="1547813"/>
                        <a:ext cx="4189412" cy="3762375"/>
                      </a:xfrm>
                      <a:prstGeom prst="rect">
                        <a:avLst/>
                      </a:prstGeom>
                    </p:spPr>
                  </p:pic>
                </p:oleObj>
              </mc:Fallback>
            </mc:AlternateContent>
          </a:graphicData>
        </a:graphic>
      </p:graphicFrame>
      <p:sp>
        <p:nvSpPr>
          <p:cNvPr id="28" name="TextBox 27">
            <a:extLst>
              <a:ext uri="{FF2B5EF4-FFF2-40B4-BE49-F238E27FC236}">
                <a16:creationId xmlns:a16="http://schemas.microsoft.com/office/drawing/2014/main" id="{E69C5BA9-A235-6C6F-AAFA-9B487F814B63}"/>
              </a:ext>
            </a:extLst>
          </p:cNvPr>
          <p:cNvSpPr txBox="1"/>
          <p:nvPr/>
        </p:nvSpPr>
        <p:spPr>
          <a:xfrm>
            <a:off x="288143" y="5425832"/>
            <a:ext cx="11435594" cy="923330"/>
          </a:xfrm>
          <a:prstGeom prst="rect">
            <a:avLst/>
          </a:prstGeom>
          <a:noFill/>
        </p:spPr>
        <p:txBody>
          <a:bodyPr wrap="square" rtlCol="0">
            <a:spAutoFit/>
          </a:bodyPr>
          <a:lstStyle/>
          <a:p>
            <a:r>
              <a:rPr lang="en-US" dirty="0"/>
              <a:t>Figure 6: Inhibitory effect of Cas9 RNP alone </a:t>
            </a:r>
            <a:r>
              <a:rPr lang="en-CA" dirty="0"/>
              <a:t>on S10- or FSD315-mediated GFP protein delivery to HeLa cells. GFP protein (10 </a:t>
            </a:r>
            <a:r>
              <a:rPr lang="el-GR" dirty="0"/>
              <a:t>μ</a:t>
            </a:r>
            <a:r>
              <a:rPr lang="en-CA" dirty="0"/>
              <a:t>M), </a:t>
            </a:r>
            <a:r>
              <a:rPr lang="en-US" dirty="0"/>
              <a:t>S10 or FSDS315 (10 </a:t>
            </a:r>
            <a:r>
              <a:rPr lang="en-US" dirty="0" err="1"/>
              <a:t>μM</a:t>
            </a:r>
            <a:r>
              <a:rPr lang="en-US" dirty="0"/>
              <a:t>) with or without Cas9 RNP (containing 2.5 </a:t>
            </a:r>
            <a:r>
              <a:rPr lang="en-US" dirty="0" err="1"/>
              <a:t>μM</a:t>
            </a:r>
            <a:r>
              <a:rPr lang="en-US" dirty="0"/>
              <a:t> Cas9 and 2 </a:t>
            </a:r>
            <a:r>
              <a:rPr lang="en-US" dirty="0" err="1"/>
              <a:t>μM</a:t>
            </a:r>
            <a:r>
              <a:rPr lang="en-US" dirty="0"/>
              <a:t> gRNA) were added to HeLa cells and GFP delivery quantified by flow cytometry. </a:t>
            </a:r>
          </a:p>
        </p:txBody>
      </p:sp>
      <p:sp>
        <p:nvSpPr>
          <p:cNvPr id="9" name="Rectangle 8">
            <a:extLst>
              <a:ext uri="{FF2B5EF4-FFF2-40B4-BE49-F238E27FC236}">
                <a16:creationId xmlns:a16="http://schemas.microsoft.com/office/drawing/2014/main" id="{A4D3A1F0-CD0E-3B94-5158-48F43E93ED2B}"/>
              </a:ext>
            </a:extLst>
          </p:cNvPr>
          <p:cNvSpPr/>
          <p:nvPr/>
        </p:nvSpPr>
        <p:spPr>
          <a:xfrm>
            <a:off x="10620375" y="123825"/>
            <a:ext cx="1381125" cy="79057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Rectangle 9">
            <a:extLst>
              <a:ext uri="{FF2B5EF4-FFF2-40B4-BE49-F238E27FC236}">
                <a16:creationId xmlns:a16="http://schemas.microsoft.com/office/drawing/2014/main" id="{E6C1B576-370E-F2C2-B63F-46EDA63126F5}"/>
              </a:ext>
            </a:extLst>
          </p:cNvPr>
          <p:cNvSpPr/>
          <p:nvPr/>
        </p:nvSpPr>
        <p:spPr>
          <a:xfrm>
            <a:off x="10810875" y="6034122"/>
            <a:ext cx="1381125" cy="79057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8374442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98C3F4A5-62A1-6DE9-339E-F099742651C5}"/>
              </a:ext>
            </a:extLst>
          </p:cNvPr>
          <p:cNvGrpSpPr/>
          <p:nvPr/>
        </p:nvGrpSpPr>
        <p:grpSpPr>
          <a:xfrm>
            <a:off x="5906862" y="378377"/>
            <a:ext cx="4491777" cy="5232441"/>
            <a:chOff x="5709793" y="1277012"/>
            <a:chExt cx="4491777" cy="5232441"/>
          </a:xfrm>
        </p:grpSpPr>
        <p:pic>
          <p:nvPicPr>
            <p:cNvPr id="4" name="Picture 3">
              <a:extLst>
                <a:ext uri="{FF2B5EF4-FFF2-40B4-BE49-F238E27FC236}">
                  <a16:creationId xmlns:a16="http://schemas.microsoft.com/office/drawing/2014/main" id="{BAB1D48C-F53C-0619-9979-56A0D089EFBD}"/>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Lst>
            </a:blip>
            <a:stretch>
              <a:fillRect/>
            </a:stretch>
          </p:blipFill>
          <p:spPr>
            <a:xfrm>
              <a:off x="5709793" y="1277012"/>
              <a:ext cx="4491777" cy="5232441"/>
            </a:xfrm>
            <a:prstGeom prst="rect">
              <a:avLst/>
            </a:prstGeom>
          </p:spPr>
        </p:pic>
        <p:sp>
          <p:nvSpPr>
            <p:cNvPr id="5" name="TextBox 4">
              <a:extLst>
                <a:ext uri="{FF2B5EF4-FFF2-40B4-BE49-F238E27FC236}">
                  <a16:creationId xmlns:a16="http://schemas.microsoft.com/office/drawing/2014/main" id="{A7D6CD82-73B8-54C8-F11D-A82F25675A3F}"/>
                </a:ext>
              </a:extLst>
            </p:cNvPr>
            <p:cNvSpPr txBox="1"/>
            <p:nvPr/>
          </p:nvSpPr>
          <p:spPr>
            <a:xfrm>
              <a:off x="7920756" y="1622883"/>
              <a:ext cx="758541" cy="461665"/>
            </a:xfrm>
            <a:prstGeom prst="rect">
              <a:avLst/>
            </a:prstGeom>
            <a:noFill/>
          </p:spPr>
          <p:txBody>
            <a:bodyPr wrap="none" rtlCol="0">
              <a:spAutoFit/>
            </a:bodyPr>
            <a:lstStyle/>
            <a:p>
              <a:r>
                <a:rPr lang="en-US" sz="2400" b="1" dirty="0">
                  <a:solidFill>
                    <a:schemeClr val="bg1"/>
                  </a:solidFill>
                </a:rPr>
                <a:t>LEFT</a:t>
              </a:r>
            </a:p>
          </p:txBody>
        </p:sp>
        <p:sp>
          <p:nvSpPr>
            <p:cNvPr id="6" name="TextBox 5">
              <a:extLst>
                <a:ext uri="{FF2B5EF4-FFF2-40B4-BE49-F238E27FC236}">
                  <a16:creationId xmlns:a16="http://schemas.microsoft.com/office/drawing/2014/main" id="{723E4B41-2C09-B434-BC25-CB030052E1C1}"/>
                </a:ext>
              </a:extLst>
            </p:cNvPr>
            <p:cNvSpPr txBox="1"/>
            <p:nvPr/>
          </p:nvSpPr>
          <p:spPr>
            <a:xfrm>
              <a:off x="6417104" y="1627694"/>
              <a:ext cx="981359" cy="461665"/>
            </a:xfrm>
            <a:prstGeom prst="rect">
              <a:avLst/>
            </a:prstGeom>
            <a:noFill/>
          </p:spPr>
          <p:txBody>
            <a:bodyPr wrap="none" rtlCol="0">
              <a:spAutoFit/>
            </a:bodyPr>
            <a:lstStyle/>
            <a:p>
              <a:r>
                <a:rPr lang="en-US" sz="2400" b="1" dirty="0">
                  <a:solidFill>
                    <a:schemeClr val="bg1"/>
                  </a:solidFill>
                </a:rPr>
                <a:t>RIGHT</a:t>
              </a:r>
            </a:p>
          </p:txBody>
        </p:sp>
        <p:sp>
          <p:nvSpPr>
            <p:cNvPr id="7" name="Rectangle 6">
              <a:extLst>
                <a:ext uri="{FF2B5EF4-FFF2-40B4-BE49-F238E27FC236}">
                  <a16:creationId xmlns:a16="http://schemas.microsoft.com/office/drawing/2014/main" id="{B48B15AD-06D5-4E9E-2011-FD7264DE3C3F}"/>
                </a:ext>
              </a:extLst>
            </p:cNvPr>
            <p:cNvSpPr/>
            <p:nvPr/>
          </p:nvSpPr>
          <p:spPr>
            <a:xfrm>
              <a:off x="7569226" y="2528964"/>
              <a:ext cx="340553" cy="400110"/>
            </a:xfrm>
            <a:prstGeom prst="rect">
              <a:avLst/>
            </a:prstGeom>
            <a:noFill/>
          </p:spPr>
          <p:txBody>
            <a:bodyPr wrap="square" lIns="91440" tIns="45720" rIns="91440" bIns="45720">
              <a:spAutoFit/>
            </a:bodyPr>
            <a:lstStyle/>
            <a:p>
              <a:pPr algn="ctr"/>
              <a:r>
                <a:rPr lang="en-US" sz="2000" b="1" dirty="0">
                  <a:ln w="13462">
                    <a:solidFill>
                      <a:schemeClr val="tx1"/>
                    </a:solidFill>
                    <a:prstDash val="solid"/>
                  </a:ln>
                  <a:solidFill>
                    <a:srgbClr val="00FFFF"/>
                  </a:solidFill>
                  <a:effectLst>
                    <a:outerShdw dist="38100" dir="2700000" algn="bl" rotWithShape="0">
                      <a:schemeClr val="accent5"/>
                    </a:outerShdw>
                  </a:effectLst>
                  <a:latin typeface="Arial" panose="020B0604020202020204" pitchFamily="34" charset="0"/>
                  <a:cs typeface="Arial" panose="020B0604020202020204" pitchFamily="34" charset="0"/>
                </a:rPr>
                <a:t>1</a:t>
              </a:r>
            </a:p>
          </p:txBody>
        </p:sp>
        <p:sp>
          <p:nvSpPr>
            <p:cNvPr id="8" name="Rectangle 7">
              <a:extLst>
                <a:ext uri="{FF2B5EF4-FFF2-40B4-BE49-F238E27FC236}">
                  <a16:creationId xmlns:a16="http://schemas.microsoft.com/office/drawing/2014/main" id="{1ECA673E-F50A-1AC1-A5FD-E378803B31D2}"/>
                </a:ext>
              </a:extLst>
            </p:cNvPr>
            <p:cNvSpPr/>
            <p:nvPr/>
          </p:nvSpPr>
          <p:spPr>
            <a:xfrm>
              <a:off x="7779978" y="3353243"/>
              <a:ext cx="340553" cy="400110"/>
            </a:xfrm>
            <a:prstGeom prst="rect">
              <a:avLst/>
            </a:prstGeom>
            <a:noFill/>
          </p:spPr>
          <p:txBody>
            <a:bodyPr wrap="square" lIns="91440" tIns="45720" rIns="91440" bIns="45720">
              <a:spAutoFit/>
            </a:bodyPr>
            <a:lstStyle/>
            <a:p>
              <a:pPr algn="ctr"/>
              <a:r>
                <a:rPr lang="en-US" sz="2000" b="1" dirty="0">
                  <a:ln w="13462">
                    <a:solidFill>
                      <a:schemeClr val="tx1"/>
                    </a:solidFill>
                    <a:prstDash val="solid"/>
                  </a:ln>
                  <a:solidFill>
                    <a:srgbClr val="00FFFF"/>
                  </a:solidFill>
                  <a:effectLst>
                    <a:outerShdw dist="38100" dir="2700000" algn="bl" rotWithShape="0">
                      <a:schemeClr val="accent5"/>
                    </a:outerShdw>
                  </a:effectLst>
                  <a:latin typeface="Arial" panose="020B0604020202020204" pitchFamily="34" charset="0"/>
                  <a:cs typeface="Arial" panose="020B0604020202020204" pitchFamily="34" charset="0"/>
                </a:rPr>
                <a:t>2</a:t>
              </a:r>
            </a:p>
          </p:txBody>
        </p:sp>
        <p:sp>
          <p:nvSpPr>
            <p:cNvPr id="9" name="Rectangle 8">
              <a:extLst>
                <a:ext uri="{FF2B5EF4-FFF2-40B4-BE49-F238E27FC236}">
                  <a16:creationId xmlns:a16="http://schemas.microsoft.com/office/drawing/2014/main" id="{FD88A516-B446-09CD-E7FB-D7C45786A921}"/>
                </a:ext>
              </a:extLst>
            </p:cNvPr>
            <p:cNvSpPr/>
            <p:nvPr/>
          </p:nvSpPr>
          <p:spPr>
            <a:xfrm>
              <a:off x="7416896" y="3553298"/>
              <a:ext cx="340553" cy="400110"/>
            </a:xfrm>
            <a:prstGeom prst="rect">
              <a:avLst/>
            </a:prstGeom>
            <a:noFill/>
          </p:spPr>
          <p:txBody>
            <a:bodyPr wrap="square" lIns="91440" tIns="45720" rIns="91440" bIns="45720">
              <a:spAutoFit/>
            </a:bodyPr>
            <a:lstStyle/>
            <a:p>
              <a:pPr algn="ctr"/>
              <a:r>
                <a:rPr lang="en-US" sz="2000" b="1" dirty="0">
                  <a:ln w="13462">
                    <a:solidFill>
                      <a:schemeClr val="tx1"/>
                    </a:solidFill>
                    <a:prstDash val="solid"/>
                  </a:ln>
                  <a:solidFill>
                    <a:srgbClr val="00FFFF"/>
                  </a:solidFill>
                  <a:effectLst>
                    <a:outerShdw dist="38100" dir="2700000" algn="bl" rotWithShape="0">
                      <a:schemeClr val="accent5"/>
                    </a:outerShdw>
                  </a:effectLst>
                  <a:latin typeface="Arial" panose="020B0604020202020204" pitchFamily="34" charset="0"/>
                  <a:cs typeface="Arial" panose="020B0604020202020204" pitchFamily="34" charset="0"/>
                </a:rPr>
                <a:t>3</a:t>
              </a:r>
            </a:p>
          </p:txBody>
        </p:sp>
        <p:sp>
          <p:nvSpPr>
            <p:cNvPr id="10" name="Rectangle 9">
              <a:extLst>
                <a:ext uri="{FF2B5EF4-FFF2-40B4-BE49-F238E27FC236}">
                  <a16:creationId xmlns:a16="http://schemas.microsoft.com/office/drawing/2014/main" id="{793E6DF1-EDB1-61AB-3173-1D369B0FBE8A}"/>
                </a:ext>
              </a:extLst>
            </p:cNvPr>
            <p:cNvSpPr/>
            <p:nvPr/>
          </p:nvSpPr>
          <p:spPr>
            <a:xfrm rot="2216984">
              <a:off x="6952561" y="3307276"/>
              <a:ext cx="758541" cy="400110"/>
            </a:xfrm>
            <a:prstGeom prst="rect">
              <a:avLst/>
            </a:prstGeom>
            <a:noFill/>
          </p:spPr>
          <p:txBody>
            <a:bodyPr wrap="square" lIns="91440" tIns="45720" rIns="91440" bIns="45720">
              <a:spAutoFit/>
            </a:bodyPr>
            <a:lstStyle/>
            <a:p>
              <a:pPr algn="ctr"/>
              <a:r>
                <a:rPr lang="en-US" sz="2000" b="1" dirty="0">
                  <a:ln w="13462">
                    <a:solidFill>
                      <a:schemeClr val="tx1"/>
                    </a:solidFill>
                    <a:prstDash val="solid"/>
                  </a:ln>
                  <a:solidFill>
                    <a:srgbClr val="00FFFF"/>
                  </a:solidFill>
                  <a:effectLst>
                    <a:outerShdw dist="38100" dir="2700000" algn="bl" rotWithShape="0">
                      <a:schemeClr val="accent5"/>
                    </a:outerShdw>
                  </a:effectLst>
                  <a:latin typeface="Arial" panose="020B0604020202020204" pitchFamily="34" charset="0"/>
                  <a:cs typeface="Arial" panose="020B0604020202020204" pitchFamily="34" charset="0"/>
                </a:rPr>
                <a:t>3.1</a:t>
              </a:r>
            </a:p>
          </p:txBody>
        </p:sp>
        <p:sp>
          <p:nvSpPr>
            <p:cNvPr id="11" name="Rectangle 10">
              <a:extLst>
                <a:ext uri="{FF2B5EF4-FFF2-40B4-BE49-F238E27FC236}">
                  <a16:creationId xmlns:a16="http://schemas.microsoft.com/office/drawing/2014/main" id="{4DA98177-D615-A2FF-8E62-EB4DA9CEBD78}"/>
                </a:ext>
              </a:extLst>
            </p:cNvPr>
            <p:cNvSpPr/>
            <p:nvPr/>
          </p:nvSpPr>
          <p:spPr>
            <a:xfrm rot="20062047">
              <a:off x="6857115" y="3864643"/>
              <a:ext cx="758541" cy="400110"/>
            </a:xfrm>
            <a:prstGeom prst="rect">
              <a:avLst/>
            </a:prstGeom>
            <a:noFill/>
          </p:spPr>
          <p:txBody>
            <a:bodyPr wrap="square" lIns="91440" tIns="45720" rIns="91440" bIns="45720">
              <a:spAutoFit/>
            </a:bodyPr>
            <a:lstStyle/>
            <a:p>
              <a:pPr algn="ctr"/>
              <a:r>
                <a:rPr lang="en-US" sz="2000" b="1" dirty="0">
                  <a:ln w="13462">
                    <a:solidFill>
                      <a:schemeClr val="tx1"/>
                    </a:solidFill>
                    <a:prstDash val="solid"/>
                  </a:ln>
                  <a:solidFill>
                    <a:srgbClr val="00FFFF"/>
                  </a:solidFill>
                  <a:effectLst>
                    <a:outerShdw dist="38100" dir="2700000" algn="bl" rotWithShape="0">
                      <a:schemeClr val="accent5"/>
                    </a:outerShdw>
                  </a:effectLst>
                  <a:latin typeface="Arial" panose="020B0604020202020204" pitchFamily="34" charset="0"/>
                  <a:cs typeface="Arial" panose="020B0604020202020204" pitchFamily="34" charset="0"/>
                </a:rPr>
                <a:t>3.2</a:t>
              </a:r>
            </a:p>
          </p:txBody>
        </p:sp>
        <p:sp>
          <p:nvSpPr>
            <p:cNvPr id="12" name="Rectangle 11">
              <a:extLst>
                <a:ext uri="{FF2B5EF4-FFF2-40B4-BE49-F238E27FC236}">
                  <a16:creationId xmlns:a16="http://schemas.microsoft.com/office/drawing/2014/main" id="{314FDD3A-94F0-E137-006C-8BF6B3D055F3}"/>
                </a:ext>
              </a:extLst>
            </p:cNvPr>
            <p:cNvSpPr/>
            <p:nvPr/>
          </p:nvSpPr>
          <p:spPr>
            <a:xfrm rot="17012149">
              <a:off x="7091512" y="4138815"/>
              <a:ext cx="758541" cy="400110"/>
            </a:xfrm>
            <a:prstGeom prst="rect">
              <a:avLst/>
            </a:prstGeom>
            <a:noFill/>
          </p:spPr>
          <p:txBody>
            <a:bodyPr wrap="square" lIns="91440" tIns="45720" rIns="91440" bIns="45720">
              <a:spAutoFit/>
            </a:bodyPr>
            <a:lstStyle/>
            <a:p>
              <a:pPr algn="ctr"/>
              <a:r>
                <a:rPr lang="en-US" sz="2000" b="1" dirty="0">
                  <a:ln w="13462">
                    <a:solidFill>
                      <a:schemeClr val="tx1"/>
                    </a:solidFill>
                    <a:prstDash val="solid"/>
                  </a:ln>
                  <a:solidFill>
                    <a:srgbClr val="00FFFF"/>
                  </a:solidFill>
                  <a:effectLst>
                    <a:outerShdw dist="38100" dir="2700000" algn="bl" rotWithShape="0">
                      <a:schemeClr val="accent5"/>
                    </a:outerShdw>
                  </a:effectLst>
                  <a:latin typeface="Arial" panose="020B0604020202020204" pitchFamily="34" charset="0"/>
                  <a:cs typeface="Arial" panose="020B0604020202020204" pitchFamily="34" charset="0"/>
                </a:rPr>
                <a:t>3.3</a:t>
              </a:r>
            </a:p>
          </p:txBody>
        </p:sp>
        <p:sp>
          <p:nvSpPr>
            <p:cNvPr id="13" name="Rectangle 12">
              <a:extLst>
                <a:ext uri="{FF2B5EF4-FFF2-40B4-BE49-F238E27FC236}">
                  <a16:creationId xmlns:a16="http://schemas.microsoft.com/office/drawing/2014/main" id="{BE5B9AA7-3A3C-001C-4EEF-5CDF2460FF26}"/>
                </a:ext>
              </a:extLst>
            </p:cNvPr>
            <p:cNvSpPr/>
            <p:nvPr/>
          </p:nvSpPr>
          <p:spPr>
            <a:xfrm rot="18410929">
              <a:off x="8233756" y="3255251"/>
              <a:ext cx="583532" cy="400110"/>
            </a:xfrm>
            <a:prstGeom prst="rect">
              <a:avLst/>
            </a:prstGeom>
            <a:noFill/>
          </p:spPr>
          <p:txBody>
            <a:bodyPr wrap="square" lIns="91440" tIns="45720" rIns="91440" bIns="45720">
              <a:spAutoFit/>
            </a:bodyPr>
            <a:lstStyle/>
            <a:p>
              <a:pPr algn="ctr"/>
              <a:r>
                <a:rPr lang="en-US" sz="2000" b="1" dirty="0">
                  <a:ln w="13462">
                    <a:solidFill>
                      <a:schemeClr val="tx1"/>
                    </a:solidFill>
                    <a:prstDash val="solid"/>
                  </a:ln>
                  <a:solidFill>
                    <a:srgbClr val="00FFFF"/>
                  </a:solidFill>
                  <a:effectLst>
                    <a:outerShdw dist="38100" dir="2700000" algn="bl" rotWithShape="0">
                      <a:schemeClr val="accent5"/>
                    </a:outerShdw>
                  </a:effectLst>
                  <a:latin typeface="Arial" panose="020B0604020202020204" pitchFamily="34" charset="0"/>
                  <a:cs typeface="Arial" panose="020B0604020202020204" pitchFamily="34" charset="0"/>
                </a:rPr>
                <a:t>2.1</a:t>
              </a:r>
            </a:p>
          </p:txBody>
        </p:sp>
        <p:sp>
          <p:nvSpPr>
            <p:cNvPr id="14" name="Rectangle 13">
              <a:extLst>
                <a:ext uri="{FF2B5EF4-FFF2-40B4-BE49-F238E27FC236}">
                  <a16:creationId xmlns:a16="http://schemas.microsoft.com/office/drawing/2014/main" id="{FFA025DE-46C8-265F-9699-D4436FC4D2B2}"/>
                </a:ext>
              </a:extLst>
            </p:cNvPr>
            <p:cNvSpPr/>
            <p:nvPr/>
          </p:nvSpPr>
          <p:spPr>
            <a:xfrm rot="1645950">
              <a:off x="8372154" y="3653430"/>
              <a:ext cx="583532" cy="400110"/>
            </a:xfrm>
            <a:prstGeom prst="rect">
              <a:avLst/>
            </a:prstGeom>
            <a:noFill/>
          </p:spPr>
          <p:txBody>
            <a:bodyPr wrap="square" lIns="91440" tIns="45720" rIns="91440" bIns="45720">
              <a:spAutoFit/>
            </a:bodyPr>
            <a:lstStyle/>
            <a:p>
              <a:pPr algn="ctr"/>
              <a:r>
                <a:rPr lang="en-US" sz="2000" b="1" dirty="0">
                  <a:ln w="13462">
                    <a:solidFill>
                      <a:schemeClr val="tx1"/>
                    </a:solidFill>
                    <a:prstDash val="solid"/>
                  </a:ln>
                  <a:solidFill>
                    <a:srgbClr val="00FFFF"/>
                  </a:solidFill>
                  <a:effectLst>
                    <a:outerShdw dist="38100" dir="2700000" algn="bl" rotWithShape="0">
                      <a:schemeClr val="accent5"/>
                    </a:outerShdw>
                  </a:effectLst>
                  <a:latin typeface="Arial" panose="020B0604020202020204" pitchFamily="34" charset="0"/>
                  <a:cs typeface="Arial" panose="020B0604020202020204" pitchFamily="34" charset="0"/>
                </a:rPr>
                <a:t>2.2</a:t>
              </a:r>
            </a:p>
          </p:txBody>
        </p:sp>
        <p:sp>
          <p:nvSpPr>
            <p:cNvPr id="15" name="Rectangle 14">
              <a:extLst>
                <a:ext uri="{FF2B5EF4-FFF2-40B4-BE49-F238E27FC236}">
                  <a16:creationId xmlns:a16="http://schemas.microsoft.com/office/drawing/2014/main" id="{CBE8E3EF-7558-2526-602E-9A6EC72C9AD5}"/>
                </a:ext>
              </a:extLst>
            </p:cNvPr>
            <p:cNvSpPr/>
            <p:nvPr/>
          </p:nvSpPr>
          <p:spPr>
            <a:xfrm rot="2972578">
              <a:off x="7956836" y="3809252"/>
              <a:ext cx="757047" cy="400110"/>
            </a:xfrm>
            <a:prstGeom prst="rect">
              <a:avLst/>
            </a:prstGeom>
            <a:noFill/>
          </p:spPr>
          <p:txBody>
            <a:bodyPr wrap="square" lIns="91440" tIns="45720" rIns="91440" bIns="45720">
              <a:spAutoFit/>
            </a:bodyPr>
            <a:lstStyle/>
            <a:p>
              <a:pPr algn="ctr"/>
              <a:r>
                <a:rPr lang="en-US" sz="2000" b="1" dirty="0">
                  <a:ln w="13462">
                    <a:solidFill>
                      <a:schemeClr val="tx1"/>
                    </a:solidFill>
                    <a:prstDash val="solid"/>
                  </a:ln>
                  <a:solidFill>
                    <a:srgbClr val="00FFFF"/>
                  </a:solidFill>
                  <a:effectLst>
                    <a:outerShdw dist="38100" dir="2700000" algn="bl" rotWithShape="0">
                      <a:schemeClr val="accent5"/>
                    </a:outerShdw>
                  </a:effectLst>
                  <a:latin typeface="Arial" panose="020B0604020202020204" pitchFamily="34" charset="0"/>
                  <a:cs typeface="Arial" panose="020B0604020202020204" pitchFamily="34" charset="0"/>
                </a:rPr>
                <a:t>2.3</a:t>
              </a:r>
            </a:p>
          </p:txBody>
        </p:sp>
        <p:sp>
          <p:nvSpPr>
            <p:cNvPr id="16" name="Rectangle 15">
              <a:extLst>
                <a:ext uri="{FF2B5EF4-FFF2-40B4-BE49-F238E27FC236}">
                  <a16:creationId xmlns:a16="http://schemas.microsoft.com/office/drawing/2014/main" id="{A0D8D944-B5FC-1AA9-6A1E-419D95AD146A}"/>
                </a:ext>
              </a:extLst>
            </p:cNvPr>
            <p:cNvSpPr/>
            <p:nvPr/>
          </p:nvSpPr>
          <p:spPr>
            <a:xfrm rot="2972578">
              <a:off x="8319338" y="4338010"/>
              <a:ext cx="757047" cy="400110"/>
            </a:xfrm>
            <a:prstGeom prst="rect">
              <a:avLst/>
            </a:prstGeom>
            <a:noFill/>
          </p:spPr>
          <p:txBody>
            <a:bodyPr wrap="square" lIns="91440" tIns="45720" rIns="91440" bIns="45720">
              <a:spAutoFit/>
            </a:bodyPr>
            <a:lstStyle/>
            <a:p>
              <a:pPr algn="ctr"/>
              <a:r>
                <a:rPr lang="en-US" sz="2000" b="1" dirty="0">
                  <a:ln w="13462">
                    <a:solidFill>
                      <a:schemeClr val="tx1"/>
                    </a:solidFill>
                    <a:prstDash val="solid"/>
                  </a:ln>
                  <a:solidFill>
                    <a:srgbClr val="00FFFF"/>
                  </a:solidFill>
                  <a:effectLst>
                    <a:outerShdw dist="38100" dir="2700000" algn="bl" rotWithShape="0">
                      <a:schemeClr val="accent5"/>
                    </a:outerShdw>
                  </a:effectLst>
                  <a:latin typeface="Arial" panose="020B0604020202020204" pitchFamily="34" charset="0"/>
                  <a:cs typeface="Arial" panose="020B0604020202020204" pitchFamily="34" charset="0"/>
                </a:rPr>
                <a:t>2.4</a:t>
              </a:r>
            </a:p>
          </p:txBody>
        </p:sp>
      </p:grpSp>
      <p:sp>
        <p:nvSpPr>
          <p:cNvPr id="17" name="TextBox 16">
            <a:extLst>
              <a:ext uri="{FF2B5EF4-FFF2-40B4-BE49-F238E27FC236}">
                <a16:creationId xmlns:a16="http://schemas.microsoft.com/office/drawing/2014/main" id="{67D1736F-43EE-CFF5-2117-A65838E1D8C3}"/>
              </a:ext>
            </a:extLst>
          </p:cNvPr>
          <p:cNvSpPr txBox="1"/>
          <p:nvPr/>
        </p:nvSpPr>
        <p:spPr>
          <a:xfrm>
            <a:off x="1600209" y="2151727"/>
            <a:ext cx="3469219" cy="2554545"/>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1   - Trachea</a:t>
            </a:r>
          </a:p>
          <a:p>
            <a:r>
              <a:rPr lang="en-US" sz="1600" dirty="0">
                <a:latin typeface="Arial" panose="020B0604020202020204" pitchFamily="34" charset="0"/>
                <a:cs typeface="Arial" panose="020B0604020202020204" pitchFamily="34" charset="0"/>
              </a:rPr>
              <a:t>2   - Left mainstem bronchus</a:t>
            </a:r>
          </a:p>
          <a:p>
            <a:r>
              <a:rPr lang="en-US" sz="1600" dirty="0">
                <a:latin typeface="Arial" panose="020B0604020202020204" pitchFamily="34" charset="0"/>
                <a:cs typeface="Arial" panose="020B0604020202020204" pitchFamily="34" charset="0"/>
              </a:rPr>
              <a:t>2.1- Left upper lobe</a:t>
            </a:r>
          </a:p>
          <a:p>
            <a:r>
              <a:rPr lang="en-US" sz="1600" dirty="0">
                <a:latin typeface="Arial" panose="020B0604020202020204" pitchFamily="34" charset="0"/>
                <a:cs typeface="Arial" panose="020B0604020202020204" pitchFamily="34" charset="0"/>
              </a:rPr>
              <a:t>2.2- Left middle lobe (lingula)</a:t>
            </a:r>
          </a:p>
          <a:p>
            <a:r>
              <a:rPr lang="en-US" sz="1600" dirty="0">
                <a:latin typeface="Arial" panose="020B0604020202020204" pitchFamily="34" charset="0"/>
                <a:cs typeface="Arial" panose="020B0604020202020204" pitchFamily="34" charset="0"/>
              </a:rPr>
              <a:t>2.3- Left lower lobe</a:t>
            </a:r>
          </a:p>
          <a:p>
            <a:r>
              <a:rPr lang="en-US" sz="1600" dirty="0">
                <a:latin typeface="Arial" panose="020B0604020202020204" pitchFamily="34" charset="0"/>
                <a:cs typeface="Arial" panose="020B0604020202020204" pitchFamily="34" charset="0"/>
              </a:rPr>
              <a:t>2.4- Left lower lobe </a:t>
            </a:r>
            <a:r>
              <a:rPr lang="en-US" sz="1600" dirty="0" err="1">
                <a:latin typeface="Arial" panose="020B0604020202020204" pitchFamily="34" charset="0"/>
                <a:cs typeface="Arial" panose="020B0604020202020204" pitchFamily="34" charset="0"/>
              </a:rPr>
              <a:t>subsegm</a:t>
            </a:r>
            <a:r>
              <a:rPr lang="en-US" sz="1600" dirty="0">
                <a:latin typeface="Arial" panose="020B0604020202020204" pitchFamily="34" charset="0"/>
                <a:cs typeface="Arial" panose="020B0604020202020204" pitchFamily="34" charset="0"/>
              </a:rPr>
              <a:t> airway</a:t>
            </a:r>
          </a:p>
          <a:p>
            <a:r>
              <a:rPr lang="en-US" sz="1600" dirty="0">
                <a:latin typeface="Arial" panose="020B0604020202020204" pitchFamily="34" charset="0"/>
                <a:cs typeface="Arial" panose="020B0604020202020204" pitchFamily="34" charset="0"/>
              </a:rPr>
              <a:t>3   - Right mainstem bronchus</a:t>
            </a:r>
          </a:p>
          <a:p>
            <a:r>
              <a:rPr lang="en-US" sz="1600" dirty="0">
                <a:latin typeface="Arial" panose="020B0604020202020204" pitchFamily="34" charset="0"/>
                <a:cs typeface="Arial" panose="020B0604020202020204" pitchFamily="34" charset="0"/>
              </a:rPr>
              <a:t>3.1- Right upper lobe</a:t>
            </a:r>
          </a:p>
          <a:p>
            <a:r>
              <a:rPr lang="en-US" sz="1600" dirty="0">
                <a:latin typeface="Arial" panose="020B0604020202020204" pitchFamily="34" charset="0"/>
                <a:cs typeface="Arial" panose="020B0604020202020204" pitchFamily="34" charset="0"/>
              </a:rPr>
              <a:t>3.2- Right middle lobe</a:t>
            </a:r>
          </a:p>
          <a:p>
            <a:r>
              <a:rPr lang="en-US" sz="1600" dirty="0">
                <a:latin typeface="Arial" panose="020B0604020202020204" pitchFamily="34" charset="0"/>
                <a:cs typeface="Arial" panose="020B0604020202020204" pitchFamily="34" charset="0"/>
              </a:rPr>
              <a:t>3.3- Right lower lobe</a:t>
            </a:r>
          </a:p>
        </p:txBody>
      </p:sp>
      <p:sp>
        <p:nvSpPr>
          <p:cNvPr id="19" name="TextBox 18">
            <a:extLst>
              <a:ext uri="{FF2B5EF4-FFF2-40B4-BE49-F238E27FC236}">
                <a16:creationId xmlns:a16="http://schemas.microsoft.com/office/drawing/2014/main" id="{79F65159-99BE-CD5B-DDEE-D6340D33A115}"/>
              </a:ext>
            </a:extLst>
          </p:cNvPr>
          <p:cNvSpPr txBox="1"/>
          <p:nvPr/>
        </p:nvSpPr>
        <p:spPr>
          <a:xfrm>
            <a:off x="787078" y="6227179"/>
            <a:ext cx="1116011" cy="369332"/>
          </a:xfrm>
          <a:prstGeom prst="rect">
            <a:avLst/>
          </a:prstGeom>
          <a:noFill/>
        </p:spPr>
        <p:txBody>
          <a:bodyPr wrap="none" rtlCol="0">
            <a:spAutoFit/>
          </a:bodyPr>
          <a:lstStyle/>
          <a:p>
            <a:r>
              <a:rPr lang="en-US" dirty="0"/>
              <a:t>Figure 7.</a:t>
            </a:r>
          </a:p>
        </p:txBody>
      </p:sp>
      <p:sp>
        <p:nvSpPr>
          <p:cNvPr id="20" name="TextBox 19">
            <a:extLst>
              <a:ext uri="{FF2B5EF4-FFF2-40B4-BE49-F238E27FC236}">
                <a16:creationId xmlns:a16="http://schemas.microsoft.com/office/drawing/2014/main" id="{9067D436-8124-DAAD-4AFB-4EDBC7A792E6}"/>
              </a:ext>
            </a:extLst>
          </p:cNvPr>
          <p:cNvSpPr txBox="1"/>
          <p:nvPr/>
        </p:nvSpPr>
        <p:spPr>
          <a:xfrm>
            <a:off x="7444120" y="5629836"/>
            <a:ext cx="2972289" cy="253916"/>
          </a:xfrm>
          <a:prstGeom prst="rect">
            <a:avLst/>
          </a:prstGeom>
          <a:noFill/>
        </p:spPr>
        <p:txBody>
          <a:bodyPr wrap="none" rtlCol="0">
            <a:spAutoFit/>
          </a:bodyPr>
          <a:lstStyle/>
          <a:p>
            <a:r>
              <a:rPr lang="en-US" sz="1050" dirty="0">
                <a:latin typeface="Arial" panose="020B0604020202020204" pitchFamily="34" charset="0"/>
                <a:cs typeface="Arial" panose="020B0604020202020204" pitchFamily="34" charset="0"/>
              </a:rPr>
              <a:t>Lung cast adapted from: JP Carson et al, 2010</a:t>
            </a:r>
          </a:p>
        </p:txBody>
      </p:sp>
    </p:spTree>
    <p:extLst>
      <p:ext uri="{BB962C8B-B14F-4D97-AF65-F5344CB8AC3E}">
        <p14:creationId xmlns:p14="http://schemas.microsoft.com/office/powerpoint/2010/main" val="24839976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5CE90D-B310-5B69-0E5C-82B4DB4B47B6}"/>
              </a:ext>
            </a:extLst>
          </p:cNvPr>
          <p:cNvPicPr>
            <a:picLocks noChangeAspect="1"/>
          </p:cNvPicPr>
          <p:nvPr/>
        </p:nvPicPr>
        <p:blipFill>
          <a:blip r:embed="rId2"/>
          <a:stretch>
            <a:fillRect/>
          </a:stretch>
        </p:blipFill>
        <p:spPr>
          <a:xfrm>
            <a:off x="1644159" y="1024201"/>
            <a:ext cx="8903681" cy="4809597"/>
          </a:xfrm>
          <a:prstGeom prst="rect">
            <a:avLst/>
          </a:prstGeom>
        </p:spPr>
      </p:pic>
      <p:sp>
        <p:nvSpPr>
          <p:cNvPr id="4" name="TextBox 3">
            <a:extLst>
              <a:ext uri="{FF2B5EF4-FFF2-40B4-BE49-F238E27FC236}">
                <a16:creationId xmlns:a16="http://schemas.microsoft.com/office/drawing/2014/main" id="{F2D55A60-9B14-5736-241F-6394B24C3650}"/>
              </a:ext>
            </a:extLst>
          </p:cNvPr>
          <p:cNvSpPr txBox="1"/>
          <p:nvPr/>
        </p:nvSpPr>
        <p:spPr>
          <a:xfrm>
            <a:off x="755547" y="6227179"/>
            <a:ext cx="1116011" cy="369332"/>
          </a:xfrm>
          <a:prstGeom prst="rect">
            <a:avLst/>
          </a:prstGeom>
          <a:noFill/>
        </p:spPr>
        <p:txBody>
          <a:bodyPr wrap="none" rtlCol="0">
            <a:spAutoFit/>
          </a:bodyPr>
          <a:lstStyle/>
          <a:p>
            <a:r>
              <a:rPr lang="en-US" dirty="0"/>
              <a:t>Figure 8.</a:t>
            </a:r>
          </a:p>
        </p:txBody>
      </p:sp>
      <p:sp>
        <p:nvSpPr>
          <p:cNvPr id="2" name="TextBox 1">
            <a:extLst>
              <a:ext uri="{FF2B5EF4-FFF2-40B4-BE49-F238E27FC236}">
                <a16:creationId xmlns:a16="http://schemas.microsoft.com/office/drawing/2014/main" id="{AEF4E205-A67F-3E9B-3C9E-B1AD636EDC46}"/>
              </a:ext>
            </a:extLst>
          </p:cNvPr>
          <p:cNvSpPr txBox="1"/>
          <p:nvPr/>
        </p:nvSpPr>
        <p:spPr>
          <a:xfrm>
            <a:off x="7029450" y="1104747"/>
            <a:ext cx="1085554" cy="261610"/>
          </a:xfrm>
          <a:prstGeom prst="rect">
            <a:avLst/>
          </a:prstGeom>
          <a:solidFill>
            <a:srgbClr val="FFFFFF"/>
          </a:solidFill>
        </p:spPr>
        <p:txBody>
          <a:bodyPr wrap="none" rtlCol="0">
            <a:spAutoFit/>
          </a:bodyPr>
          <a:lstStyle/>
          <a:p>
            <a:pPr algn="l">
              <a:buClr>
                <a:schemeClr val="accent6"/>
              </a:buClr>
            </a:pPr>
            <a:r>
              <a:rPr lang="en-US" sz="1100" dirty="0">
                <a:latin typeface="Arial" panose="020B0604020202020204" pitchFamily="34" charset="0"/>
                <a:cs typeface="Arial" panose="020B0604020202020204" pitchFamily="34" charset="0"/>
              </a:rPr>
              <a:t>FSD315+RNP</a:t>
            </a:r>
            <a:endParaRPr lang="en-CA" sz="11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9FEE7A2E-CA71-D221-F1F1-2FDFFB38359B}"/>
              </a:ext>
            </a:extLst>
          </p:cNvPr>
          <p:cNvSpPr txBox="1"/>
          <p:nvPr/>
        </p:nvSpPr>
        <p:spPr>
          <a:xfrm>
            <a:off x="8648700" y="1104747"/>
            <a:ext cx="1085554" cy="261610"/>
          </a:xfrm>
          <a:prstGeom prst="rect">
            <a:avLst/>
          </a:prstGeom>
          <a:solidFill>
            <a:srgbClr val="FFFFFF"/>
          </a:solidFill>
        </p:spPr>
        <p:txBody>
          <a:bodyPr wrap="none" rtlCol="0">
            <a:spAutoFit/>
          </a:bodyPr>
          <a:lstStyle/>
          <a:p>
            <a:pPr algn="l">
              <a:buClr>
                <a:schemeClr val="accent6"/>
              </a:buClr>
            </a:pPr>
            <a:r>
              <a:rPr lang="en-US" sz="1100" dirty="0">
                <a:latin typeface="Arial" panose="020B0604020202020204" pitchFamily="34" charset="0"/>
                <a:cs typeface="Arial" panose="020B0604020202020204" pitchFamily="34" charset="0"/>
              </a:rPr>
              <a:t>FSD315+RNP</a:t>
            </a:r>
            <a:endParaRPr lang="en-CA" sz="11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2B7CA7F7-44B1-7F76-8D27-D2276422CDA8}"/>
              </a:ext>
            </a:extLst>
          </p:cNvPr>
          <p:cNvSpPr txBox="1"/>
          <p:nvPr/>
        </p:nvSpPr>
        <p:spPr>
          <a:xfrm>
            <a:off x="2000250" y="1104747"/>
            <a:ext cx="1382110" cy="261610"/>
          </a:xfrm>
          <a:prstGeom prst="rect">
            <a:avLst/>
          </a:prstGeom>
          <a:solidFill>
            <a:srgbClr val="FFFFFF"/>
          </a:solidFill>
        </p:spPr>
        <p:txBody>
          <a:bodyPr wrap="none" rtlCol="0">
            <a:spAutoFit/>
          </a:bodyPr>
          <a:lstStyle/>
          <a:p>
            <a:pPr algn="l">
              <a:buClr>
                <a:schemeClr val="accent6"/>
              </a:buClr>
            </a:pPr>
            <a:r>
              <a:rPr lang="en-US" sz="1100" dirty="0">
                <a:latin typeface="Arial" panose="020B0604020202020204" pitchFamily="34" charset="0"/>
                <a:cs typeface="Arial" panose="020B0604020202020204" pitchFamily="34" charset="0"/>
              </a:rPr>
              <a:t>S10+DRI-NLS-Cy5</a:t>
            </a:r>
            <a:endParaRPr lang="en-CA"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852065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87D20061-325B-0249-FA27-4B01AF41A600}"/>
              </a:ext>
            </a:extLst>
          </p:cNvPr>
          <p:cNvGrpSpPr/>
          <p:nvPr/>
        </p:nvGrpSpPr>
        <p:grpSpPr>
          <a:xfrm>
            <a:off x="406963" y="946309"/>
            <a:ext cx="10896063" cy="5293999"/>
            <a:chOff x="367549" y="1435040"/>
            <a:chExt cx="10896063" cy="5293999"/>
          </a:xfrm>
        </p:grpSpPr>
        <p:pic>
          <p:nvPicPr>
            <p:cNvPr id="2" name="Picture 1" descr="A picture containing hydrozoan&#10;&#10;Description automatically generated">
              <a:extLst>
                <a:ext uri="{FF2B5EF4-FFF2-40B4-BE49-F238E27FC236}">
                  <a16:creationId xmlns:a16="http://schemas.microsoft.com/office/drawing/2014/main" id="{2E5683E1-0C59-F0F3-E248-6913AAEAD7AD}"/>
                </a:ext>
              </a:extLst>
            </p:cNvPr>
            <p:cNvPicPr>
              <a:picLocks noChangeAspect="1"/>
            </p:cNvPicPr>
            <p:nvPr>
              <p:custDataLst>
                <p:tags r:id="rId1"/>
              </p:custDataLst>
            </p:nvPr>
          </p:nvPicPr>
          <p:blipFill>
            <a:blip r:embed="rId12">
              <a:extLst>
                <a:ext uri="{28A0092B-C50C-407E-A947-70E740481C1C}">
                  <a14:useLocalDpi xmlns:a14="http://schemas.microsoft.com/office/drawing/2010/main" val="0"/>
                </a:ext>
              </a:extLst>
            </a:blip>
            <a:stretch>
              <a:fillRect/>
            </a:stretch>
          </p:blipFill>
          <p:spPr>
            <a:xfrm>
              <a:off x="1465007" y="1844320"/>
              <a:ext cx="2389211" cy="2389211"/>
            </a:xfrm>
            <a:prstGeom prst="rect">
              <a:avLst/>
            </a:prstGeom>
            <a:ln>
              <a:solidFill>
                <a:schemeClr val="bg1"/>
              </a:solidFill>
            </a:ln>
          </p:spPr>
        </p:pic>
        <p:sp>
          <p:nvSpPr>
            <p:cNvPr id="3" name="TextBox 2">
              <a:extLst>
                <a:ext uri="{FF2B5EF4-FFF2-40B4-BE49-F238E27FC236}">
                  <a16:creationId xmlns:a16="http://schemas.microsoft.com/office/drawing/2014/main" id="{131F2077-6DEE-E1D2-E888-08691DAA4B30}"/>
                </a:ext>
              </a:extLst>
            </p:cNvPr>
            <p:cNvSpPr txBox="1"/>
            <p:nvPr>
              <p:custDataLst>
                <p:tags r:id="rId2"/>
              </p:custDataLst>
            </p:nvPr>
          </p:nvSpPr>
          <p:spPr>
            <a:xfrm>
              <a:off x="1940687" y="1435040"/>
              <a:ext cx="1696084" cy="307777"/>
            </a:xfrm>
            <a:prstGeom prst="rect">
              <a:avLst/>
            </a:prstGeom>
            <a:noFill/>
          </p:spPr>
          <p:txBody>
            <a:bodyPr wrap="square">
              <a:spAutoFit/>
            </a:bodyPr>
            <a:lstStyle/>
            <a:p>
              <a:pPr algn="ctr" defTabSz="914400">
                <a:defRPr/>
              </a:pPr>
              <a:r>
                <a:rPr lang="en-US" sz="1400" b="1" dirty="0">
                  <a:latin typeface="Century Gothic" panose="020F0302020204030204"/>
                </a:rPr>
                <a:t>Trachea</a:t>
              </a:r>
            </a:p>
          </p:txBody>
        </p:sp>
        <p:sp>
          <p:nvSpPr>
            <p:cNvPr id="4" name="TextBox 3">
              <a:extLst>
                <a:ext uri="{FF2B5EF4-FFF2-40B4-BE49-F238E27FC236}">
                  <a16:creationId xmlns:a16="http://schemas.microsoft.com/office/drawing/2014/main" id="{638B343D-2935-90EF-ACC3-B4286C1F0E54}"/>
                </a:ext>
              </a:extLst>
            </p:cNvPr>
            <p:cNvSpPr txBox="1"/>
            <p:nvPr>
              <p:custDataLst>
                <p:tags r:id="rId3"/>
              </p:custDataLst>
            </p:nvPr>
          </p:nvSpPr>
          <p:spPr>
            <a:xfrm>
              <a:off x="6609426" y="1435040"/>
              <a:ext cx="1925745" cy="307777"/>
            </a:xfrm>
            <a:prstGeom prst="rect">
              <a:avLst/>
            </a:prstGeom>
            <a:noFill/>
          </p:spPr>
          <p:txBody>
            <a:bodyPr wrap="square">
              <a:spAutoFit/>
            </a:bodyPr>
            <a:lstStyle/>
            <a:p>
              <a:pPr algn="ctr" defTabSz="914400">
                <a:defRPr/>
              </a:pPr>
              <a:r>
                <a:rPr lang="en-US" sz="1400" b="1" dirty="0">
                  <a:latin typeface="Century Gothic" panose="020F0302020204030204"/>
                </a:rPr>
                <a:t>Medium Size Airway</a:t>
              </a:r>
            </a:p>
          </p:txBody>
        </p:sp>
        <p:pic>
          <p:nvPicPr>
            <p:cNvPr id="5" name="Picture 4" descr="A close-up of a person's face&#10;&#10;Description automatically generated with low confidence">
              <a:extLst>
                <a:ext uri="{FF2B5EF4-FFF2-40B4-BE49-F238E27FC236}">
                  <a16:creationId xmlns:a16="http://schemas.microsoft.com/office/drawing/2014/main" id="{63D84D7C-1AFC-44B9-1340-906E3729AF6D}"/>
                </a:ext>
              </a:extLst>
            </p:cNvPr>
            <p:cNvPicPr>
              <a:picLocks noChangeAspect="1"/>
            </p:cNvPicPr>
            <p:nvPr>
              <p:custDataLst>
                <p:tags r:id="rId4"/>
              </p:custDataLst>
            </p:nvPr>
          </p:nvPicPr>
          <p:blipFill>
            <a:blip r:embed="rId13">
              <a:extLst>
                <a:ext uri="{28A0092B-C50C-407E-A947-70E740481C1C}">
                  <a14:useLocalDpi xmlns:a14="http://schemas.microsoft.com/office/drawing/2010/main" val="0"/>
                </a:ext>
              </a:extLst>
            </a:blip>
            <a:stretch>
              <a:fillRect/>
            </a:stretch>
          </p:blipFill>
          <p:spPr>
            <a:xfrm>
              <a:off x="3941358" y="1844320"/>
              <a:ext cx="2389211" cy="2389211"/>
            </a:xfrm>
            <a:prstGeom prst="rect">
              <a:avLst/>
            </a:prstGeom>
            <a:ln>
              <a:solidFill>
                <a:schemeClr val="bg1"/>
              </a:solidFill>
            </a:ln>
          </p:spPr>
        </p:pic>
        <p:sp>
          <p:nvSpPr>
            <p:cNvPr id="6" name="TextBox 5">
              <a:extLst>
                <a:ext uri="{FF2B5EF4-FFF2-40B4-BE49-F238E27FC236}">
                  <a16:creationId xmlns:a16="http://schemas.microsoft.com/office/drawing/2014/main" id="{785C4B83-ED7B-2F4F-20F7-C955CA623DD7}"/>
                </a:ext>
              </a:extLst>
            </p:cNvPr>
            <p:cNvSpPr txBox="1"/>
            <p:nvPr>
              <p:custDataLst>
                <p:tags r:id="rId5"/>
              </p:custDataLst>
            </p:nvPr>
          </p:nvSpPr>
          <p:spPr>
            <a:xfrm>
              <a:off x="4273254" y="1435040"/>
              <a:ext cx="1696084" cy="307777"/>
            </a:xfrm>
            <a:prstGeom prst="rect">
              <a:avLst/>
            </a:prstGeom>
            <a:noFill/>
          </p:spPr>
          <p:txBody>
            <a:bodyPr wrap="square">
              <a:spAutoFit/>
            </a:bodyPr>
            <a:lstStyle/>
            <a:p>
              <a:pPr algn="ctr" defTabSz="914400">
                <a:defRPr/>
              </a:pPr>
              <a:r>
                <a:rPr lang="en-US" sz="1400" b="1" dirty="0">
                  <a:latin typeface="Century Gothic" panose="020F0302020204030204"/>
                </a:rPr>
                <a:t>Large Airway</a:t>
              </a:r>
              <a:endParaRPr lang="en-CA" sz="1400" b="1" dirty="0">
                <a:latin typeface="Century Gothic" panose="020F0302020204030204"/>
              </a:endParaRPr>
            </a:p>
          </p:txBody>
        </p:sp>
        <p:pic>
          <p:nvPicPr>
            <p:cNvPr id="7" name="Picture 6" descr="A picture containing invertebrate, worm&#10;&#10;Description automatically generated">
              <a:extLst>
                <a:ext uri="{FF2B5EF4-FFF2-40B4-BE49-F238E27FC236}">
                  <a16:creationId xmlns:a16="http://schemas.microsoft.com/office/drawing/2014/main" id="{7BC6E21E-34A7-4FDD-4A0F-9890550D19EF}"/>
                </a:ext>
              </a:extLst>
            </p:cNvPr>
            <p:cNvPicPr>
              <a:picLocks noChangeAspect="1"/>
            </p:cNvPicPr>
            <p:nvPr>
              <p:custDataLst>
                <p:tags r:id="rId6"/>
              </p:custDataLst>
            </p:nvPr>
          </p:nvPicPr>
          <p:blipFill>
            <a:blip r:embed="rId14">
              <a:extLst>
                <a:ext uri="{28A0092B-C50C-407E-A947-70E740481C1C}">
                  <a14:useLocalDpi xmlns:a14="http://schemas.microsoft.com/office/drawing/2010/main" val="0"/>
                </a:ext>
              </a:extLst>
            </a:blip>
            <a:stretch>
              <a:fillRect/>
            </a:stretch>
          </p:blipFill>
          <p:spPr>
            <a:xfrm>
              <a:off x="6407877" y="1844320"/>
              <a:ext cx="2389211" cy="2389211"/>
            </a:xfrm>
            <a:prstGeom prst="rect">
              <a:avLst/>
            </a:prstGeom>
            <a:ln>
              <a:solidFill>
                <a:schemeClr val="bg1"/>
              </a:solidFill>
            </a:ln>
          </p:spPr>
        </p:pic>
        <p:sp>
          <p:nvSpPr>
            <p:cNvPr id="8" name="TextBox 7">
              <a:extLst>
                <a:ext uri="{FF2B5EF4-FFF2-40B4-BE49-F238E27FC236}">
                  <a16:creationId xmlns:a16="http://schemas.microsoft.com/office/drawing/2014/main" id="{16633898-21B1-D9FB-DCA0-F4453DB9F156}"/>
                </a:ext>
              </a:extLst>
            </p:cNvPr>
            <p:cNvSpPr txBox="1"/>
            <p:nvPr>
              <p:custDataLst>
                <p:tags r:id="rId7"/>
              </p:custDataLst>
            </p:nvPr>
          </p:nvSpPr>
          <p:spPr>
            <a:xfrm>
              <a:off x="9113238" y="1435040"/>
              <a:ext cx="1834982" cy="307777"/>
            </a:xfrm>
            <a:prstGeom prst="rect">
              <a:avLst/>
            </a:prstGeom>
            <a:noFill/>
          </p:spPr>
          <p:txBody>
            <a:bodyPr wrap="square">
              <a:spAutoFit/>
            </a:bodyPr>
            <a:lstStyle/>
            <a:p>
              <a:pPr algn="ctr" defTabSz="914400">
                <a:defRPr/>
              </a:pPr>
              <a:r>
                <a:rPr lang="en-US" sz="1400" b="1" dirty="0">
                  <a:latin typeface="Century Gothic" panose="020F0302020204030204"/>
                </a:rPr>
                <a:t>Small Airway</a:t>
              </a:r>
            </a:p>
          </p:txBody>
        </p:sp>
        <p:pic>
          <p:nvPicPr>
            <p:cNvPr id="9" name="Picture 8" descr="A picture containing worm, star&#10;&#10;Description automatically generated">
              <a:extLst>
                <a:ext uri="{FF2B5EF4-FFF2-40B4-BE49-F238E27FC236}">
                  <a16:creationId xmlns:a16="http://schemas.microsoft.com/office/drawing/2014/main" id="{609C5B01-FCF2-CF7C-67E7-B14AA9538B6A}"/>
                </a:ext>
              </a:extLst>
            </p:cNvPr>
            <p:cNvPicPr>
              <a:picLocks noChangeAspect="1"/>
            </p:cNvPicPr>
            <p:nvPr>
              <p:custDataLst>
                <p:tags r:id="rId8"/>
              </p:custDataLst>
            </p:nvPr>
          </p:nvPicPr>
          <p:blipFill>
            <a:blip r:embed="rId15">
              <a:extLst>
                <a:ext uri="{28A0092B-C50C-407E-A947-70E740481C1C}">
                  <a14:useLocalDpi xmlns:a14="http://schemas.microsoft.com/office/drawing/2010/main" val="0"/>
                </a:ext>
              </a:extLst>
            </a:blip>
            <a:stretch>
              <a:fillRect/>
            </a:stretch>
          </p:blipFill>
          <p:spPr>
            <a:xfrm>
              <a:off x="8874401" y="1844320"/>
              <a:ext cx="2389211" cy="2389211"/>
            </a:xfrm>
            <a:prstGeom prst="rect">
              <a:avLst/>
            </a:prstGeom>
            <a:ln>
              <a:solidFill>
                <a:schemeClr val="bg1"/>
              </a:solidFill>
            </a:ln>
          </p:spPr>
        </p:pic>
        <p:pic>
          <p:nvPicPr>
            <p:cNvPr id="10" name="Picture 9" descr="A picture containing indoor, dark, watching&#10;&#10;Description automatically generated">
              <a:extLst>
                <a:ext uri="{FF2B5EF4-FFF2-40B4-BE49-F238E27FC236}">
                  <a16:creationId xmlns:a16="http://schemas.microsoft.com/office/drawing/2014/main" id="{1C9844A2-3EB3-ED70-6D53-7C9A929EEAE6}"/>
                </a:ext>
              </a:extLst>
            </p:cNvPr>
            <p:cNvPicPr>
              <a:picLocks noChangeAspect="1"/>
            </p:cNvPicPr>
            <p:nvPr/>
          </p:nvPicPr>
          <p:blipFill>
            <a:blip r:embed="rId16"/>
            <a:stretch>
              <a:fillRect/>
            </a:stretch>
          </p:blipFill>
          <p:spPr>
            <a:xfrm rot="10800000">
              <a:off x="3941358" y="4339827"/>
              <a:ext cx="2389211" cy="2389211"/>
            </a:xfrm>
            <a:prstGeom prst="rect">
              <a:avLst/>
            </a:prstGeom>
            <a:ln w="12700">
              <a:solidFill>
                <a:schemeClr val="bg1"/>
              </a:solidFill>
            </a:ln>
          </p:spPr>
        </p:pic>
        <p:pic>
          <p:nvPicPr>
            <p:cNvPr id="11" name="Picture 10" descr="A picture containing dark, close, night sky&#10;&#10;Description automatically generated">
              <a:extLst>
                <a:ext uri="{FF2B5EF4-FFF2-40B4-BE49-F238E27FC236}">
                  <a16:creationId xmlns:a16="http://schemas.microsoft.com/office/drawing/2014/main" id="{ABDC78BD-C2EF-681A-DF04-7E201D7BEA45}"/>
                </a:ext>
              </a:extLst>
            </p:cNvPr>
            <p:cNvPicPr>
              <a:picLocks noChangeAspect="1"/>
            </p:cNvPicPr>
            <p:nvPr/>
          </p:nvPicPr>
          <p:blipFill>
            <a:blip r:embed="rId17"/>
            <a:stretch>
              <a:fillRect/>
            </a:stretch>
          </p:blipFill>
          <p:spPr>
            <a:xfrm rot="10800000">
              <a:off x="1465008" y="4339827"/>
              <a:ext cx="2389211" cy="2389211"/>
            </a:xfrm>
            <a:prstGeom prst="rect">
              <a:avLst/>
            </a:prstGeom>
            <a:ln w="12700">
              <a:solidFill>
                <a:schemeClr val="bg1"/>
              </a:solidFill>
            </a:ln>
          </p:spPr>
        </p:pic>
        <p:pic>
          <p:nvPicPr>
            <p:cNvPr id="12" name="Picture 11" descr="A picture containing invertebrate&#10;&#10;Description automatically generated">
              <a:extLst>
                <a:ext uri="{FF2B5EF4-FFF2-40B4-BE49-F238E27FC236}">
                  <a16:creationId xmlns:a16="http://schemas.microsoft.com/office/drawing/2014/main" id="{B70D562F-9493-384B-67D1-270F873C5461}"/>
                </a:ext>
              </a:extLst>
            </p:cNvPr>
            <p:cNvPicPr>
              <a:picLocks noChangeAspect="1"/>
            </p:cNvPicPr>
            <p:nvPr/>
          </p:nvPicPr>
          <p:blipFill>
            <a:blip r:embed="rId18"/>
            <a:stretch>
              <a:fillRect/>
            </a:stretch>
          </p:blipFill>
          <p:spPr>
            <a:xfrm rot="10800000">
              <a:off x="6407877" y="4339827"/>
              <a:ext cx="2389211" cy="2389211"/>
            </a:xfrm>
            <a:prstGeom prst="rect">
              <a:avLst/>
            </a:prstGeom>
            <a:ln w="12700">
              <a:solidFill>
                <a:schemeClr val="bg1"/>
              </a:solidFill>
            </a:ln>
          </p:spPr>
        </p:pic>
        <p:pic>
          <p:nvPicPr>
            <p:cNvPr id="13" name="Picture 12" descr="A picture containing dark, night, night sky&#10;&#10;Description automatically generated">
              <a:extLst>
                <a:ext uri="{FF2B5EF4-FFF2-40B4-BE49-F238E27FC236}">
                  <a16:creationId xmlns:a16="http://schemas.microsoft.com/office/drawing/2014/main" id="{CFEE39DC-663D-F472-8F32-E7CE703AF6DB}"/>
                </a:ext>
              </a:extLst>
            </p:cNvPr>
            <p:cNvPicPr>
              <a:picLocks/>
            </p:cNvPicPr>
            <p:nvPr/>
          </p:nvPicPr>
          <p:blipFill rotWithShape="1">
            <a:blip r:embed="rId19">
              <a:extLst>
                <a:ext uri="{BEBA8EAE-BF5A-486C-A8C5-ECC9F3942E4B}">
                  <a14:imgProps xmlns:a14="http://schemas.microsoft.com/office/drawing/2010/main">
                    <a14:imgLayer r:embed="rId20">
                      <a14:imgEffect>
                        <a14:brightnessContrast bright="40000"/>
                      </a14:imgEffect>
                    </a14:imgLayer>
                  </a14:imgProps>
                </a:ext>
              </a:extLst>
            </a:blip>
            <a:srcRect l="33422" t="45643" r="31891" b="8977"/>
            <a:stretch/>
          </p:blipFill>
          <p:spPr>
            <a:xfrm>
              <a:off x="8871419" y="4342455"/>
              <a:ext cx="2389211" cy="2386584"/>
            </a:xfrm>
            <a:prstGeom prst="rect">
              <a:avLst/>
            </a:prstGeom>
            <a:ln w="12700">
              <a:solidFill>
                <a:schemeClr val="bg1"/>
              </a:solidFill>
            </a:ln>
          </p:spPr>
        </p:pic>
        <p:sp>
          <p:nvSpPr>
            <p:cNvPr id="14" name="TextBox 13">
              <a:extLst>
                <a:ext uri="{FF2B5EF4-FFF2-40B4-BE49-F238E27FC236}">
                  <a16:creationId xmlns:a16="http://schemas.microsoft.com/office/drawing/2014/main" id="{9E2BA312-966D-FE2B-CEEF-4432AB6B1DF7}"/>
                </a:ext>
              </a:extLst>
            </p:cNvPr>
            <p:cNvSpPr txBox="1"/>
            <p:nvPr>
              <p:custDataLst>
                <p:tags r:id="rId9"/>
              </p:custDataLst>
            </p:nvPr>
          </p:nvSpPr>
          <p:spPr>
            <a:xfrm>
              <a:off x="367549" y="2525024"/>
              <a:ext cx="1052024" cy="954107"/>
            </a:xfrm>
            <a:prstGeom prst="rect">
              <a:avLst/>
            </a:prstGeom>
            <a:noFill/>
          </p:spPr>
          <p:txBody>
            <a:bodyPr wrap="square">
              <a:spAutoFit/>
            </a:bodyPr>
            <a:lstStyle/>
            <a:p>
              <a:pPr algn="ctr" defTabSz="914400">
                <a:defRPr/>
              </a:pPr>
              <a:r>
                <a:rPr lang="en-US" sz="1400" b="1" dirty="0">
                  <a:latin typeface="Century Gothic" panose="020F0302020204030204"/>
                </a:rPr>
                <a:t>S10</a:t>
              </a:r>
              <a:br>
                <a:rPr lang="en-US" sz="1400" b="1" dirty="0">
                  <a:latin typeface="Century Gothic" panose="020F0302020204030204"/>
                </a:rPr>
              </a:br>
              <a:r>
                <a:rPr lang="en-US" sz="1400" b="1" dirty="0">
                  <a:latin typeface="Century Gothic" panose="020F0302020204030204"/>
                </a:rPr>
                <a:t>+</a:t>
              </a:r>
              <a:br>
                <a:rPr lang="en-US" sz="1400" b="1" dirty="0">
                  <a:latin typeface="Century Gothic" panose="020F0302020204030204"/>
                </a:rPr>
              </a:br>
              <a:r>
                <a:rPr lang="en-US" sz="1400" b="1" dirty="0">
                  <a:latin typeface="Century Gothic" panose="020F0302020204030204"/>
                </a:rPr>
                <a:t>DRI-NLS-Cy5</a:t>
              </a:r>
            </a:p>
          </p:txBody>
        </p:sp>
        <p:sp>
          <p:nvSpPr>
            <p:cNvPr id="15" name="TextBox 14">
              <a:extLst>
                <a:ext uri="{FF2B5EF4-FFF2-40B4-BE49-F238E27FC236}">
                  <a16:creationId xmlns:a16="http://schemas.microsoft.com/office/drawing/2014/main" id="{39BA6630-AAE5-4576-F490-322C9F4BC98D}"/>
                </a:ext>
              </a:extLst>
            </p:cNvPr>
            <p:cNvSpPr txBox="1"/>
            <p:nvPr>
              <p:custDataLst>
                <p:tags r:id="rId10"/>
              </p:custDataLst>
            </p:nvPr>
          </p:nvSpPr>
          <p:spPr>
            <a:xfrm>
              <a:off x="367549" y="4979154"/>
              <a:ext cx="1052024" cy="523220"/>
            </a:xfrm>
            <a:prstGeom prst="rect">
              <a:avLst/>
            </a:prstGeom>
            <a:noFill/>
          </p:spPr>
          <p:txBody>
            <a:bodyPr wrap="square">
              <a:spAutoFit/>
            </a:bodyPr>
            <a:lstStyle/>
            <a:p>
              <a:pPr algn="ctr" defTabSz="914400">
                <a:defRPr/>
              </a:pPr>
              <a:r>
                <a:rPr lang="en-US" sz="1400" b="1" dirty="0">
                  <a:latin typeface="Century Gothic" panose="020F0302020204030204"/>
                </a:rPr>
                <a:t>DRI-NLS-Cy5</a:t>
              </a:r>
            </a:p>
          </p:txBody>
        </p:sp>
      </p:grpSp>
      <p:sp>
        <p:nvSpPr>
          <p:cNvPr id="17" name="TextBox 16">
            <a:extLst>
              <a:ext uri="{FF2B5EF4-FFF2-40B4-BE49-F238E27FC236}">
                <a16:creationId xmlns:a16="http://schemas.microsoft.com/office/drawing/2014/main" id="{DE78326D-53A0-479B-0916-1EEA99FC2BC5}"/>
              </a:ext>
            </a:extLst>
          </p:cNvPr>
          <p:cNvSpPr txBox="1"/>
          <p:nvPr/>
        </p:nvSpPr>
        <p:spPr>
          <a:xfrm>
            <a:off x="329878" y="6329000"/>
            <a:ext cx="1116011" cy="369332"/>
          </a:xfrm>
          <a:prstGeom prst="rect">
            <a:avLst/>
          </a:prstGeom>
          <a:noFill/>
        </p:spPr>
        <p:txBody>
          <a:bodyPr wrap="none" rtlCol="0">
            <a:spAutoFit/>
          </a:bodyPr>
          <a:lstStyle/>
          <a:p>
            <a:r>
              <a:rPr lang="en-US" dirty="0"/>
              <a:t>Figure 9.</a:t>
            </a:r>
          </a:p>
        </p:txBody>
      </p:sp>
    </p:spTree>
    <p:extLst>
      <p:ext uri="{BB962C8B-B14F-4D97-AF65-F5344CB8AC3E}">
        <p14:creationId xmlns:p14="http://schemas.microsoft.com/office/powerpoint/2010/main" val="42007994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17"/>
</p:tagLst>
</file>

<file path=ppt/tags/tag10.xml><?xml version="1.0" encoding="utf-8"?>
<p:tagLst xmlns:a="http://schemas.openxmlformats.org/drawingml/2006/main" xmlns:r="http://schemas.openxmlformats.org/officeDocument/2006/relationships" xmlns:p="http://schemas.openxmlformats.org/presentationml/2006/main">
  <p:tag name="NUM" val="18"/>
</p:tagLst>
</file>

<file path=ppt/tags/tag2.xml><?xml version="1.0" encoding="utf-8"?>
<p:tagLst xmlns:a="http://schemas.openxmlformats.org/drawingml/2006/main" xmlns:r="http://schemas.openxmlformats.org/officeDocument/2006/relationships" xmlns:p="http://schemas.openxmlformats.org/presentationml/2006/main">
  <p:tag name="NUM" val="18"/>
</p:tagLst>
</file>

<file path=ppt/tags/tag3.xml><?xml version="1.0" encoding="utf-8"?>
<p:tagLst xmlns:a="http://schemas.openxmlformats.org/drawingml/2006/main" xmlns:r="http://schemas.openxmlformats.org/officeDocument/2006/relationships" xmlns:p="http://schemas.openxmlformats.org/presentationml/2006/main">
  <p:tag name="NUM" val="19"/>
</p:tagLst>
</file>

<file path=ppt/tags/tag4.xml><?xml version="1.0" encoding="utf-8"?>
<p:tagLst xmlns:a="http://schemas.openxmlformats.org/drawingml/2006/main" xmlns:r="http://schemas.openxmlformats.org/officeDocument/2006/relationships" xmlns:p="http://schemas.openxmlformats.org/presentationml/2006/main">
  <p:tag name="NUM" val="20"/>
</p:tagLst>
</file>

<file path=ppt/tags/tag5.xml><?xml version="1.0" encoding="utf-8"?>
<p:tagLst xmlns:a="http://schemas.openxmlformats.org/drawingml/2006/main" xmlns:r="http://schemas.openxmlformats.org/officeDocument/2006/relationships" xmlns:p="http://schemas.openxmlformats.org/presentationml/2006/main">
  <p:tag name="NUM" val="21"/>
</p:tagLst>
</file>

<file path=ppt/tags/tag6.xml><?xml version="1.0" encoding="utf-8"?>
<p:tagLst xmlns:a="http://schemas.openxmlformats.org/drawingml/2006/main" xmlns:r="http://schemas.openxmlformats.org/officeDocument/2006/relationships" xmlns:p="http://schemas.openxmlformats.org/presentationml/2006/main">
  <p:tag name="NUM" val="22"/>
</p:tagLst>
</file>

<file path=ppt/tags/tag7.xml><?xml version="1.0" encoding="utf-8"?>
<p:tagLst xmlns:a="http://schemas.openxmlformats.org/drawingml/2006/main" xmlns:r="http://schemas.openxmlformats.org/officeDocument/2006/relationships" xmlns:p="http://schemas.openxmlformats.org/presentationml/2006/main">
  <p:tag name="NUM" val="23"/>
</p:tagLst>
</file>

<file path=ppt/tags/tag8.xml><?xml version="1.0" encoding="utf-8"?>
<p:tagLst xmlns:a="http://schemas.openxmlformats.org/drawingml/2006/main" xmlns:r="http://schemas.openxmlformats.org/officeDocument/2006/relationships" xmlns:p="http://schemas.openxmlformats.org/presentationml/2006/main">
  <p:tag name="NUM" val="24"/>
</p:tagLst>
</file>

<file path=ppt/tags/tag9.xml><?xml version="1.0" encoding="utf-8"?>
<p:tagLst xmlns:a="http://schemas.openxmlformats.org/drawingml/2006/main" xmlns:r="http://schemas.openxmlformats.org/officeDocument/2006/relationships" xmlns:p="http://schemas.openxmlformats.org/presentationml/2006/main">
  <p:tag name="NUM" val="18"/>
</p:tagLst>
</file>

<file path=ppt/theme/theme1.xml><?xml version="1.0" encoding="utf-8"?>
<a:theme xmlns:a="http://schemas.openxmlformats.org/drawingml/2006/main" name="Thème Office">
  <a:themeElements>
    <a:clrScheme name="Charte Graphique Feldan">
      <a:dk1>
        <a:srgbClr val="000000"/>
      </a:dk1>
      <a:lt1>
        <a:srgbClr val="46B5AC"/>
      </a:lt1>
      <a:dk2>
        <a:srgbClr val="005DB3"/>
      </a:dk2>
      <a:lt2>
        <a:srgbClr val="87ABD9"/>
      </a:lt2>
      <a:accent1>
        <a:srgbClr val="CEE2F5"/>
      </a:accent1>
      <a:accent2>
        <a:srgbClr val="636569"/>
      </a:accent2>
      <a:accent3>
        <a:srgbClr val="B1B2B3"/>
      </a:accent3>
      <a:accent4>
        <a:srgbClr val="DEE1E3"/>
      </a:accent4>
      <a:accent5>
        <a:srgbClr val="F9D561"/>
      </a:accent5>
      <a:accent6>
        <a:srgbClr val="F99B4D"/>
      </a:accent6>
      <a:hlink>
        <a:srgbClr val="46B5AC"/>
      </a:hlink>
      <a:folHlink>
        <a:srgbClr val="F99B4D"/>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a:solidFill>
            <a:schemeClr val="accent2"/>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marL="285750" indent="-285750" algn="l">
          <a:buClr>
            <a:schemeClr val="accent6"/>
          </a:buClr>
          <a:buFont typeface="Wingdings" panose="05000000000000000000" pitchFamily="2" charset="2"/>
          <a:buChar char="§"/>
          <a:defRPr sz="1600" dirty="0">
            <a:solidFill>
              <a:schemeClr val="accent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76B0B740ECD7F418164696BD5D45C61" ma:contentTypeVersion="16" ma:contentTypeDescription="Create a new document." ma:contentTypeScope="" ma:versionID="a5c5d7a47d49c3a9e8877a8f98704af3">
  <xsd:schema xmlns:xsd="http://www.w3.org/2001/XMLSchema" xmlns:xs="http://www.w3.org/2001/XMLSchema" xmlns:p="http://schemas.microsoft.com/office/2006/metadata/properties" xmlns:ns2="1ede3b14-c407-4f78-a408-31a7f74c0476" xmlns:ns3="6d9280eb-d935-48c4-a9fd-fd18a0df2635" targetNamespace="http://schemas.microsoft.com/office/2006/metadata/properties" ma:root="true" ma:fieldsID="010a9214fda009d5579bf84dd4bef4df" ns2:_="" ns3:_="">
    <xsd:import namespace="1ede3b14-c407-4f78-a408-31a7f74c0476"/>
    <xsd:import namespace="6d9280eb-d935-48c4-a9fd-fd18a0df263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lcf76f155ced4ddcb4097134ff3c332f" minOccurs="0"/>
                <xsd:element ref="ns3:TaxCatchAll" minOccurs="0"/>
                <xsd:element ref="ns2:MediaLengthInSecond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ede3b14-c407-4f78-a408-31a7f74c047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6dff210b-1a75-4f95-bf42-e73e2711a7ca" ma:termSetId="09814cd3-568e-fe90-9814-8d621ff8fb84" ma:anchorId="fba54fb3-c3e1-fe81-a776-ca4b69148c4d" ma:open="true" ma:isKeyword="false">
      <xsd:complexType>
        <xsd:sequence>
          <xsd:element ref="pc:Terms" minOccurs="0" maxOccurs="1"/>
        </xsd:sequence>
      </xsd:complexType>
    </xsd:element>
    <xsd:element name="MediaLengthInSeconds" ma:index="22" nillable="true" ma:displayName="MediaLengthInSeconds" ma:hidden="true" ma:internalName="MediaLengthInSeconds" ma:readOnly="true">
      <xsd:simpleType>
        <xsd:restriction base="dms:Unknow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d9280eb-d935-48c4-a9fd-fd18a0df2635"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31c67233-d297-4e01-a813-c986068440d3}" ma:internalName="TaxCatchAll" ma:showField="CatchAllData" ma:web="6d9280eb-d935-48c4-a9fd-fd18a0df263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ede3b14-c407-4f78-a408-31a7f74c0476">
      <Terms xmlns="http://schemas.microsoft.com/office/infopath/2007/PartnerControls"/>
    </lcf76f155ced4ddcb4097134ff3c332f>
    <TaxCatchAll xmlns="6d9280eb-d935-48c4-a9fd-fd18a0df2635" xsi:nil="true"/>
  </documentManagement>
</p:properties>
</file>

<file path=customXml/itemProps1.xml><?xml version="1.0" encoding="utf-8"?>
<ds:datastoreItem xmlns:ds="http://schemas.openxmlformats.org/officeDocument/2006/customXml" ds:itemID="{AD5B06C0-3321-4366-9C2D-0FCD9BA18EDA}"/>
</file>

<file path=customXml/itemProps2.xml><?xml version="1.0" encoding="utf-8"?>
<ds:datastoreItem xmlns:ds="http://schemas.openxmlformats.org/officeDocument/2006/customXml" ds:itemID="{1D923C16-8126-4DAF-AEFB-D967CF22A129}"/>
</file>

<file path=customXml/itemProps3.xml><?xml version="1.0" encoding="utf-8"?>
<ds:datastoreItem xmlns:ds="http://schemas.openxmlformats.org/officeDocument/2006/customXml" ds:itemID="{F3228F87-CFB8-4AB9-B226-6AC534B1117B}"/>
</file>

<file path=docProps/app.xml><?xml version="1.0" encoding="utf-8"?>
<Properties xmlns="http://schemas.openxmlformats.org/officeDocument/2006/extended-properties" xmlns:vt="http://schemas.openxmlformats.org/officeDocument/2006/docPropsVTypes">
  <TotalTime>1066</TotalTime>
  <Words>457</Words>
  <Application>Microsoft Office PowerPoint</Application>
  <PresentationFormat>Widescreen</PresentationFormat>
  <Paragraphs>112</Paragraphs>
  <Slides>11</Slides>
  <Notes>3</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11</vt:i4>
      </vt:variant>
    </vt:vector>
  </HeadingPairs>
  <TitlesOfParts>
    <vt:vector size="17" baseType="lpstr">
      <vt:lpstr>Arial</vt:lpstr>
      <vt:lpstr>Calibri</vt:lpstr>
      <vt:lpstr>Century Gothic</vt:lpstr>
      <vt:lpstr>Wingdings</vt:lpstr>
      <vt:lpstr>Thème Office</vt:lpstr>
      <vt:lpstr>Prism 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Guay</dc:creator>
  <cp:lastModifiedBy>David Guay</cp:lastModifiedBy>
  <cp:revision>4</cp:revision>
  <dcterms:created xsi:type="dcterms:W3CDTF">2022-07-19T15:21:25Z</dcterms:created>
  <dcterms:modified xsi:type="dcterms:W3CDTF">2022-07-27T18:35:59Z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0x010100176B0B740ECD7F418164696BD5D45C61</vt:lpwstr>
  </property>
</Properties>
</file>