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3C4190-9345-4DCE-A550-2951A835E435}" v="602" dt="2022-07-27T20:07:07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Relationship Id="rId14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eet Mahajan" userId="7ebd066c25694cbd" providerId="LiveId" clId="{413C4190-9345-4DCE-A550-2951A835E435}"/>
    <pc:docChg chg="undo custSel addSld modSld sldOrd">
      <pc:chgData name="Vineet Mahajan" userId="7ebd066c25694cbd" providerId="LiveId" clId="{413C4190-9345-4DCE-A550-2951A835E435}" dt="2022-07-28T19:13:25.449" v="1829" actId="20577"/>
      <pc:docMkLst>
        <pc:docMk/>
      </pc:docMkLst>
      <pc:sldChg chg="modSp mod">
        <pc:chgData name="Vineet Mahajan" userId="7ebd066c25694cbd" providerId="LiveId" clId="{413C4190-9345-4DCE-A550-2951A835E435}" dt="2022-07-28T19:13:25.449" v="1829" actId="20577"/>
        <pc:sldMkLst>
          <pc:docMk/>
          <pc:sldMk cId="1131553689" sldId="257"/>
        </pc:sldMkLst>
        <pc:spChg chg="mod">
          <ac:chgData name="Vineet Mahajan" userId="7ebd066c25694cbd" providerId="LiveId" clId="{413C4190-9345-4DCE-A550-2951A835E435}" dt="2022-07-28T19:13:25.449" v="1829" actId="20577"/>
          <ac:spMkLst>
            <pc:docMk/>
            <pc:sldMk cId="1131553689" sldId="257"/>
            <ac:spMk id="7" creationId="{71258F72-A27F-0900-B022-E74B20DE324E}"/>
          </ac:spMkLst>
        </pc:spChg>
      </pc:sldChg>
      <pc:sldChg chg="modSp mod">
        <pc:chgData name="Vineet Mahajan" userId="7ebd066c25694cbd" providerId="LiveId" clId="{413C4190-9345-4DCE-A550-2951A835E435}" dt="2022-07-28T16:30:05.626" v="1822" actId="20577"/>
        <pc:sldMkLst>
          <pc:docMk/>
          <pc:sldMk cId="1324561085" sldId="258"/>
        </pc:sldMkLst>
        <pc:spChg chg="mod">
          <ac:chgData name="Vineet Mahajan" userId="7ebd066c25694cbd" providerId="LiveId" clId="{413C4190-9345-4DCE-A550-2951A835E435}" dt="2022-07-28T16:30:05.626" v="1822" actId="20577"/>
          <ac:spMkLst>
            <pc:docMk/>
            <pc:sldMk cId="1324561085" sldId="258"/>
            <ac:spMk id="6" creationId="{3C75707A-4667-B5CE-F5C7-2B030F6A8E8F}"/>
          </ac:spMkLst>
        </pc:spChg>
      </pc:sldChg>
      <pc:sldChg chg="addSp delSp modSp mod ord">
        <pc:chgData name="Vineet Mahajan" userId="7ebd066c25694cbd" providerId="LiveId" clId="{413C4190-9345-4DCE-A550-2951A835E435}" dt="2022-07-28T16:29:29.034" v="1812" actId="122"/>
        <pc:sldMkLst>
          <pc:docMk/>
          <pc:sldMk cId="629046769" sldId="259"/>
        </pc:sldMkLst>
        <pc:spChg chg="add mod">
          <ac:chgData name="Vineet Mahajan" userId="7ebd066c25694cbd" providerId="LiveId" clId="{413C4190-9345-4DCE-A550-2951A835E435}" dt="2022-07-28T16:29:09.443" v="1809" actId="122"/>
          <ac:spMkLst>
            <pc:docMk/>
            <pc:sldMk cId="629046769" sldId="259"/>
            <ac:spMk id="56" creationId="{4D78280A-9562-82A7-D6CD-E3EBE2001439}"/>
          </ac:spMkLst>
        </pc:spChg>
        <pc:spChg chg="add mod">
          <ac:chgData name="Vineet Mahajan" userId="7ebd066c25694cbd" providerId="LiveId" clId="{413C4190-9345-4DCE-A550-2951A835E435}" dt="2022-07-28T16:29:11.891" v="1810" actId="122"/>
          <ac:spMkLst>
            <pc:docMk/>
            <pc:sldMk cId="629046769" sldId="259"/>
            <ac:spMk id="57" creationId="{E42E85E8-1C40-04AB-3952-FEE6113BB766}"/>
          </ac:spMkLst>
        </pc:spChg>
        <pc:spChg chg="add mod">
          <ac:chgData name="Vineet Mahajan" userId="7ebd066c25694cbd" providerId="LiveId" clId="{413C4190-9345-4DCE-A550-2951A835E435}" dt="2022-07-28T16:29:14.342" v="1811" actId="122"/>
          <ac:spMkLst>
            <pc:docMk/>
            <pc:sldMk cId="629046769" sldId="259"/>
            <ac:spMk id="58" creationId="{4D9D4AB0-C359-A2B2-D361-8D00128D8A25}"/>
          </ac:spMkLst>
        </pc:spChg>
        <pc:spChg chg="add mod">
          <ac:chgData name="Vineet Mahajan" userId="7ebd066c25694cbd" providerId="LiveId" clId="{413C4190-9345-4DCE-A550-2951A835E435}" dt="2022-07-28T16:29:29.034" v="1812" actId="122"/>
          <ac:spMkLst>
            <pc:docMk/>
            <pc:sldMk cId="629046769" sldId="259"/>
            <ac:spMk id="59" creationId="{2D822DF6-1BB9-B796-C964-1762C8043A41}"/>
          </ac:spMkLst>
        </pc:spChg>
        <pc:spChg chg="add mod">
          <ac:chgData name="Vineet Mahajan" userId="7ebd066c25694cbd" providerId="LiveId" clId="{413C4190-9345-4DCE-A550-2951A835E435}" dt="2022-07-27T00:39:00.291" v="1037" actId="1038"/>
          <ac:spMkLst>
            <pc:docMk/>
            <pc:sldMk cId="629046769" sldId="259"/>
            <ac:spMk id="60" creationId="{52F93D36-5AB7-99C1-DCFE-59FB1F89684E}"/>
          </ac:spMkLst>
        </pc:spChg>
        <pc:spChg chg="add mod">
          <ac:chgData name="Vineet Mahajan" userId="7ebd066c25694cbd" providerId="LiveId" clId="{413C4190-9345-4DCE-A550-2951A835E435}" dt="2022-07-27T00:38:45.056" v="1034" actId="1076"/>
          <ac:spMkLst>
            <pc:docMk/>
            <pc:sldMk cId="629046769" sldId="259"/>
            <ac:spMk id="61" creationId="{5B768DCA-D835-57FA-07D0-A6CDC928028B}"/>
          </ac:spMkLst>
        </pc:spChg>
        <pc:spChg chg="add mod">
          <ac:chgData name="Vineet Mahajan" userId="7ebd066c25694cbd" providerId="LiveId" clId="{413C4190-9345-4DCE-A550-2951A835E435}" dt="2022-07-27T00:38:49.529" v="1035" actId="1076"/>
          <ac:spMkLst>
            <pc:docMk/>
            <pc:sldMk cId="629046769" sldId="259"/>
            <ac:spMk id="62" creationId="{09C01E4D-E34B-A7A4-BE36-DC85ADD628D5}"/>
          </ac:spMkLst>
        </pc:spChg>
        <pc:spChg chg="add mod">
          <ac:chgData name="Vineet Mahajan" userId="7ebd066c25694cbd" providerId="LiveId" clId="{413C4190-9345-4DCE-A550-2951A835E435}" dt="2022-07-27T00:39:32.499" v="1045" actId="1076"/>
          <ac:spMkLst>
            <pc:docMk/>
            <pc:sldMk cId="629046769" sldId="259"/>
            <ac:spMk id="63" creationId="{48A384E5-273C-6461-2395-38CA28D07CEA}"/>
          </ac:spMkLst>
        </pc:spChg>
        <pc:spChg chg="add mod">
          <ac:chgData name="Vineet Mahajan" userId="7ebd066c25694cbd" providerId="LiveId" clId="{413C4190-9345-4DCE-A550-2951A835E435}" dt="2022-07-27T00:39:19.953" v="1042" actId="1076"/>
          <ac:spMkLst>
            <pc:docMk/>
            <pc:sldMk cId="629046769" sldId="259"/>
            <ac:spMk id="64" creationId="{65CBA74B-FFBE-8442-62CB-4FE04D33B104}"/>
          </ac:spMkLst>
        </pc:spChg>
        <pc:spChg chg="add mod">
          <ac:chgData name="Vineet Mahajan" userId="7ebd066c25694cbd" providerId="LiveId" clId="{413C4190-9345-4DCE-A550-2951A835E435}" dt="2022-07-27T00:39:25.106" v="1044" actId="1076"/>
          <ac:spMkLst>
            <pc:docMk/>
            <pc:sldMk cId="629046769" sldId="259"/>
            <ac:spMk id="65" creationId="{7A07322E-1DC8-A437-1894-7C845A914CF4}"/>
          </ac:spMkLst>
        </pc:spChg>
        <pc:spChg chg="add mod">
          <ac:chgData name="Vineet Mahajan" userId="7ebd066c25694cbd" providerId="LiveId" clId="{413C4190-9345-4DCE-A550-2951A835E435}" dt="2022-07-27T00:40:01.866" v="1050" actId="20577"/>
          <ac:spMkLst>
            <pc:docMk/>
            <pc:sldMk cId="629046769" sldId="259"/>
            <ac:spMk id="66" creationId="{D7754438-5211-A15D-490F-594345888521}"/>
          </ac:spMkLst>
        </pc:spChg>
        <pc:spChg chg="add mod">
          <ac:chgData name="Vineet Mahajan" userId="7ebd066c25694cbd" providerId="LiveId" clId="{413C4190-9345-4DCE-A550-2951A835E435}" dt="2022-07-27T00:39:57.355" v="1048" actId="20577"/>
          <ac:spMkLst>
            <pc:docMk/>
            <pc:sldMk cId="629046769" sldId="259"/>
            <ac:spMk id="67" creationId="{91E2A539-457E-9D55-8B7C-DC82D9F5E50F}"/>
          </ac:spMkLst>
        </pc:spChg>
        <pc:spChg chg="add mod">
          <ac:chgData name="Vineet Mahajan" userId="7ebd066c25694cbd" providerId="LiveId" clId="{413C4190-9345-4DCE-A550-2951A835E435}" dt="2022-07-27T00:40:11.266" v="1054" actId="20577"/>
          <ac:spMkLst>
            <pc:docMk/>
            <pc:sldMk cId="629046769" sldId="259"/>
            <ac:spMk id="68" creationId="{0EF6DE9A-E786-1231-5B82-ED19F6E2C823}"/>
          </ac:spMkLst>
        </pc:spChg>
        <pc:picChg chg="add del mod">
          <ac:chgData name="Vineet Mahajan" userId="7ebd066c25694cbd" providerId="LiveId" clId="{413C4190-9345-4DCE-A550-2951A835E435}" dt="2022-07-26T23:42:36.555" v="253" actId="478"/>
          <ac:picMkLst>
            <pc:docMk/>
            <pc:sldMk cId="629046769" sldId="259"/>
            <ac:picMk id="3" creationId="{38A4003D-FDC2-E590-94D0-0C911CD902A4}"/>
          </ac:picMkLst>
        </pc:picChg>
        <pc:picChg chg="add mod">
          <ac:chgData name="Vineet Mahajan" userId="7ebd066c25694cbd" providerId="LiveId" clId="{413C4190-9345-4DCE-A550-2951A835E435}" dt="2022-07-27T00:31:40.491" v="897" actId="1036"/>
          <ac:picMkLst>
            <pc:docMk/>
            <pc:sldMk cId="629046769" sldId="259"/>
            <ac:picMk id="5" creationId="{80F0BE85-64B7-B0F8-179F-5C8601BA7FCB}"/>
          </ac:picMkLst>
        </pc:picChg>
        <pc:picChg chg="add mod">
          <ac:chgData name="Vineet Mahajan" userId="7ebd066c25694cbd" providerId="LiveId" clId="{413C4190-9345-4DCE-A550-2951A835E435}" dt="2022-07-27T00:31:40.491" v="897" actId="1036"/>
          <ac:picMkLst>
            <pc:docMk/>
            <pc:sldMk cId="629046769" sldId="259"/>
            <ac:picMk id="7" creationId="{8B9D3421-470B-5A05-E48B-F1A497B360D2}"/>
          </ac:picMkLst>
        </pc:picChg>
        <pc:picChg chg="add del mod">
          <ac:chgData name="Vineet Mahajan" userId="7ebd066c25694cbd" providerId="LiveId" clId="{413C4190-9345-4DCE-A550-2951A835E435}" dt="2022-07-26T23:56:56.822" v="389" actId="478"/>
          <ac:picMkLst>
            <pc:docMk/>
            <pc:sldMk cId="629046769" sldId="259"/>
            <ac:picMk id="9" creationId="{1E227B35-28E1-3866-4E59-4C0AFDE933A8}"/>
          </ac:picMkLst>
        </pc:picChg>
        <pc:picChg chg="add del mod">
          <ac:chgData name="Vineet Mahajan" userId="7ebd066c25694cbd" providerId="LiveId" clId="{413C4190-9345-4DCE-A550-2951A835E435}" dt="2022-07-26T23:56:56.822" v="389" actId="478"/>
          <ac:picMkLst>
            <pc:docMk/>
            <pc:sldMk cId="629046769" sldId="259"/>
            <ac:picMk id="11" creationId="{D66F3015-BC70-578D-64E6-76392BA77CF0}"/>
          </ac:picMkLst>
        </pc:picChg>
        <pc:picChg chg="add del mod">
          <ac:chgData name="Vineet Mahajan" userId="7ebd066c25694cbd" providerId="LiveId" clId="{413C4190-9345-4DCE-A550-2951A835E435}" dt="2022-07-26T23:56:56.822" v="389" actId="478"/>
          <ac:picMkLst>
            <pc:docMk/>
            <pc:sldMk cId="629046769" sldId="259"/>
            <ac:picMk id="13" creationId="{950D34E8-FF38-441A-B2C7-7FE94123B790}"/>
          </ac:picMkLst>
        </pc:picChg>
        <pc:picChg chg="add mod">
          <ac:chgData name="Vineet Mahajan" userId="7ebd066c25694cbd" providerId="LiveId" clId="{413C4190-9345-4DCE-A550-2951A835E435}" dt="2022-07-27T00:31:40.491" v="897" actId="1036"/>
          <ac:picMkLst>
            <pc:docMk/>
            <pc:sldMk cId="629046769" sldId="259"/>
            <ac:picMk id="15" creationId="{EC1D5EFF-8121-FA51-E3C4-00A7F3E90D0A}"/>
          </ac:picMkLst>
        </pc:picChg>
        <pc:picChg chg="add del mod">
          <ac:chgData name="Vineet Mahajan" userId="7ebd066c25694cbd" providerId="LiveId" clId="{413C4190-9345-4DCE-A550-2951A835E435}" dt="2022-07-27T00:14:20.283" v="546" actId="478"/>
          <ac:picMkLst>
            <pc:docMk/>
            <pc:sldMk cId="629046769" sldId="259"/>
            <ac:picMk id="17" creationId="{F323AB9C-EADA-F001-7841-3052EF47EE3B}"/>
          </ac:picMkLst>
        </pc:picChg>
        <pc:picChg chg="add del mod">
          <ac:chgData name="Vineet Mahajan" userId="7ebd066c25694cbd" providerId="LiveId" clId="{413C4190-9345-4DCE-A550-2951A835E435}" dt="2022-07-27T00:14:20.283" v="546" actId="478"/>
          <ac:picMkLst>
            <pc:docMk/>
            <pc:sldMk cId="629046769" sldId="259"/>
            <ac:picMk id="19" creationId="{2340EA35-9C2E-9C11-0B45-799556552DD8}"/>
          </ac:picMkLst>
        </pc:picChg>
        <pc:picChg chg="add del mod">
          <ac:chgData name="Vineet Mahajan" userId="7ebd066c25694cbd" providerId="LiveId" clId="{413C4190-9345-4DCE-A550-2951A835E435}" dt="2022-07-27T00:14:20.283" v="546" actId="478"/>
          <ac:picMkLst>
            <pc:docMk/>
            <pc:sldMk cId="629046769" sldId="259"/>
            <ac:picMk id="21" creationId="{36D9D753-B416-5CAC-EFE8-D714F647A808}"/>
          </ac:picMkLst>
        </pc:picChg>
        <pc:picChg chg="add del mod">
          <ac:chgData name="Vineet Mahajan" userId="7ebd066c25694cbd" providerId="LiveId" clId="{413C4190-9345-4DCE-A550-2951A835E435}" dt="2022-07-27T00:14:20.283" v="546" actId="478"/>
          <ac:picMkLst>
            <pc:docMk/>
            <pc:sldMk cId="629046769" sldId="259"/>
            <ac:picMk id="23" creationId="{77B5ACD1-332D-B82D-38AC-A325FA247594}"/>
          </ac:picMkLst>
        </pc:picChg>
        <pc:picChg chg="add mod">
          <ac:chgData name="Vineet Mahajan" userId="7ebd066c25694cbd" providerId="LiveId" clId="{413C4190-9345-4DCE-A550-2951A835E435}" dt="2022-07-27T00:31:40.491" v="897" actId="1036"/>
          <ac:picMkLst>
            <pc:docMk/>
            <pc:sldMk cId="629046769" sldId="259"/>
            <ac:picMk id="25" creationId="{B539B223-1172-80F8-F00B-C5F3746FBDD0}"/>
          </ac:picMkLst>
        </pc:picChg>
        <pc:picChg chg="add mod">
          <ac:chgData name="Vineet Mahajan" userId="7ebd066c25694cbd" providerId="LiveId" clId="{413C4190-9345-4DCE-A550-2951A835E435}" dt="2022-07-27T00:31:40.491" v="897" actId="1036"/>
          <ac:picMkLst>
            <pc:docMk/>
            <pc:sldMk cId="629046769" sldId="259"/>
            <ac:picMk id="27" creationId="{C25D6C86-F126-7B0E-8AF1-040B113B6F30}"/>
          </ac:picMkLst>
        </pc:picChg>
        <pc:picChg chg="add mod">
          <ac:chgData name="Vineet Mahajan" userId="7ebd066c25694cbd" providerId="LiveId" clId="{413C4190-9345-4DCE-A550-2951A835E435}" dt="2022-07-27T00:31:40.491" v="897" actId="1036"/>
          <ac:picMkLst>
            <pc:docMk/>
            <pc:sldMk cId="629046769" sldId="259"/>
            <ac:picMk id="29" creationId="{D0F2C629-9198-23D9-05E1-E625F5CC0FD3}"/>
          </ac:picMkLst>
        </pc:picChg>
        <pc:picChg chg="add mod">
          <ac:chgData name="Vineet Mahajan" userId="7ebd066c25694cbd" providerId="LiveId" clId="{413C4190-9345-4DCE-A550-2951A835E435}" dt="2022-07-27T00:31:40.491" v="897" actId="1036"/>
          <ac:picMkLst>
            <pc:docMk/>
            <pc:sldMk cId="629046769" sldId="259"/>
            <ac:picMk id="31" creationId="{6CF02B78-A8FE-49C3-7918-C70B513BFCC0}"/>
          </ac:picMkLst>
        </pc:picChg>
        <pc:picChg chg="add mod">
          <ac:chgData name="Vineet Mahajan" userId="7ebd066c25694cbd" providerId="LiveId" clId="{413C4190-9345-4DCE-A550-2951A835E435}" dt="2022-07-27T00:31:40.491" v="897" actId="1036"/>
          <ac:picMkLst>
            <pc:docMk/>
            <pc:sldMk cId="629046769" sldId="259"/>
            <ac:picMk id="33" creationId="{EE6B9A09-2BB2-E8C1-CD80-F6D780D3DA8A}"/>
          </ac:picMkLst>
        </pc:picChg>
        <pc:picChg chg="add del mod">
          <ac:chgData name="Vineet Mahajan" userId="7ebd066c25694cbd" providerId="LiveId" clId="{413C4190-9345-4DCE-A550-2951A835E435}" dt="2022-07-27T00:00:09.244" v="483" actId="478"/>
          <ac:picMkLst>
            <pc:docMk/>
            <pc:sldMk cId="629046769" sldId="259"/>
            <ac:picMk id="35" creationId="{7829162D-F0DB-A35B-F051-16B28EBEC90D}"/>
          </ac:picMkLst>
        </pc:picChg>
        <pc:picChg chg="add del mod">
          <ac:chgData name="Vineet Mahajan" userId="7ebd066c25694cbd" providerId="LiveId" clId="{413C4190-9345-4DCE-A550-2951A835E435}" dt="2022-07-27T00:01:30.339" v="512" actId="478"/>
          <ac:picMkLst>
            <pc:docMk/>
            <pc:sldMk cId="629046769" sldId="259"/>
            <ac:picMk id="37" creationId="{7EFDFF9A-8BCF-BFB9-2317-FCBCD3079699}"/>
          </ac:picMkLst>
        </pc:picChg>
        <pc:picChg chg="add del mod">
          <ac:chgData name="Vineet Mahajan" userId="7ebd066c25694cbd" providerId="LiveId" clId="{413C4190-9345-4DCE-A550-2951A835E435}" dt="2022-07-27T00:03:34.803" v="540" actId="478"/>
          <ac:picMkLst>
            <pc:docMk/>
            <pc:sldMk cId="629046769" sldId="259"/>
            <ac:picMk id="39" creationId="{0ECF12D2-4FA3-ACC1-648C-E93432197E3D}"/>
          </ac:picMkLst>
        </pc:picChg>
        <pc:picChg chg="add del mod">
          <ac:chgData name="Vineet Mahajan" userId="7ebd066c25694cbd" providerId="LiveId" clId="{413C4190-9345-4DCE-A550-2951A835E435}" dt="2022-07-27T00:14:05.226" v="544"/>
          <ac:picMkLst>
            <pc:docMk/>
            <pc:sldMk cId="629046769" sldId="259"/>
            <ac:picMk id="41" creationId="{5031480C-6348-4D57-2703-59F66C3B1E05}"/>
          </ac:picMkLst>
        </pc:picChg>
        <pc:picChg chg="add del mod">
          <ac:chgData name="Vineet Mahajan" userId="7ebd066c25694cbd" providerId="LiveId" clId="{413C4190-9345-4DCE-A550-2951A835E435}" dt="2022-07-27T00:14:05.226" v="544"/>
          <ac:picMkLst>
            <pc:docMk/>
            <pc:sldMk cId="629046769" sldId="259"/>
            <ac:picMk id="43" creationId="{7CFE5A9B-8F31-324F-6A09-D9AB8AF3A4CA}"/>
          </ac:picMkLst>
        </pc:picChg>
        <pc:picChg chg="add del mod">
          <ac:chgData name="Vineet Mahajan" userId="7ebd066c25694cbd" providerId="LiveId" clId="{413C4190-9345-4DCE-A550-2951A835E435}" dt="2022-07-27T00:14:05.226" v="544"/>
          <ac:picMkLst>
            <pc:docMk/>
            <pc:sldMk cId="629046769" sldId="259"/>
            <ac:picMk id="45" creationId="{20940320-FF44-B781-E97E-5542946E4CBC}"/>
          </ac:picMkLst>
        </pc:picChg>
        <pc:picChg chg="add del mod">
          <ac:chgData name="Vineet Mahajan" userId="7ebd066c25694cbd" providerId="LiveId" clId="{413C4190-9345-4DCE-A550-2951A835E435}" dt="2022-07-27T00:14:05.226" v="544"/>
          <ac:picMkLst>
            <pc:docMk/>
            <pc:sldMk cId="629046769" sldId="259"/>
            <ac:picMk id="47" creationId="{B4D8695D-19BA-2B43-7C8F-E1925864A270}"/>
          </ac:picMkLst>
        </pc:picChg>
        <pc:picChg chg="add mod">
          <ac:chgData name="Vineet Mahajan" userId="7ebd066c25694cbd" providerId="LiveId" clId="{413C4190-9345-4DCE-A550-2951A835E435}" dt="2022-07-27T00:31:40.491" v="897" actId="1036"/>
          <ac:picMkLst>
            <pc:docMk/>
            <pc:sldMk cId="629046769" sldId="259"/>
            <ac:picMk id="49" creationId="{E675C0B8-F27C-1DD5-21ED-19B0B932CA3E}"/>
          </ac:picMkLst>
        </pc:picChg>
        <pc:picChg chg="add mod">
          <ac:chgData name="Vineet Mahajan" userId="7ebd066c25694cbd" providerId="LiveId" clId="{413C4190-9345-4DCE-A550-2951A835E435}" dt="2022-07-27T00:31:40.491" v="897" actId="1036"/>
          <ac:picMkLst>
            <pc:docMk/>
            <pc:sldMk cId="629046769" sldId="259"/>
            <ac:picMk id="51" creationId="{12CB37F2-F191-517D-D0E0-20CCC7837475}"/>
          </ac:picMkLst>
        </pc:picChg>
        <pc:picChg chg="add mod">
          <ac:chgData name="Vineet Mahajan" userId="7ebd066c25694cbd" providerId="LiveId" clId="{413C4190-9345-4DCE-A550-2951A835E435}" dt="2022-07-27T00:31:40.491" v="897" actId="1036"/>
          <ac:picMkLst>
            <pc:docMk/>
            <pc:sldMk cId="629046769" sldId="259"/>
            <ac:picMk id="53" creationId="{27C9B6A6-7DF3-F3CD-904A-A28DCEFA6F5F}"/>
          </ac:picMkLst>
        </pc:picChg>
        <pc:picChg chg="add mod">
          <ac:chgData name="Vineet Mahajan" userId="7ebd066c25694cbd" providerId="LiveId" clId="{413C4190-9345-4DCE-A550-2951A835E435}" dt="2022-07-27T00:31:40.491" v="897" actId="1036"/>
          <ac:picMkLst>
            <pc:docMk/>
            <pc:sldMk cId="629046769" sldId="259"/>
            <ac:picMk id="55" creationId="{2FE7E797-BDEF-3DA7-F931-5C7973788D8A}"/>
          </ac:picMkLst>
        </pc:picChg>
      </pc:sldChg>
      <pc:sldChg chg="addSp delSp modSp add mod">
        <pc:chgData name="Vineet Mahajan" userId="7ebd066c25694cbd" providerId="LiveId" clId="{413C4190-9345-4DCE-A550-2951A835E435}" dt="2022-07-28T16:30:45.641" v="1826" actId="122"/>
        <pc:sldMkLst>
          <pc:docMk/>
          <pc:sldMk cId="2516220463" sldId="260"/>
        </pc:sldMkLst>
        <pc:spChg chg="add mod">
          <ac:chgData name="Vineet Mahajan" userId="7ebd066c25694cbd" providerId="LiveId" clId="{413C4190-9345-4DCE-A550-2951A835E435}" dt="2022-07-27T00:36:06.817" v="1009" actId="164"/>
          <ac:spMkLst>
            <pc:docMk/>
            <pc:sldMk cId="2516220463" sldId="260"/>
            <ac:spMk id="12" creationId="{75535734-4521-323F-DDAC-D74B5B7CFB67}"/>
          </ac:spMkLst>
        </pc:spChg>
        <pc:spChg chg="add del mod">
          <ac:chgData name="Vineet Mahajan" userId="7ebd066c25694cbd" providerId="LiveId" clId="{413C4190-9345-4DCE-A550-2951A835E435}" dt="2022-07-27T00:32:11.531" v="899" actId="478"/>
          <ac:spMkLst>
            <pc:docMk/>
            <pc:sldMk cId="2516220463" sldId="260"/>
            <ac:spMk id="22" creationId="{6A6C5FCE-0D43-9FF1-40F8-CB77BAAC6709}"/>
          </ac:spMkLst>
        </pc:spChg>
        <pc:spChg chg="add del mod">
          <ac:chgData name="Vineet Mahajan" userId="7ebd066c25694cbd" providerId="LiveId" clId="{413C4190-9345-4DCE-A550-2951A835E435}" dt="2022-07-27T20:07:16.924" v="1786" actId="21"/>
          <ac:spMkLst>
            <pc:docMk/>
            <pc:sldMk cId="2516220463" sldId="260"/>
            <ac:spMk id="22" creationId="{E30E3F80-7E1E-821B-9435-3C7C10B53958}"/>
          </ac:spMkLst>
        </pc:spChg>
        <pc:spChg chg="add del mod">
          <ac:chgData name="Vineet Mahajan" userId="7ebd066c25694cbd" providerId="LiveId" clId="{413C4190-9345-4DCE-A550-2951A835E435}" dt="2022-07-27T00:32:11.531" v="899" actId="478"/>
          <ac:spMkLst>
            <pc:docMk/>
            <pc:sldMk cId="2516220463" sldId="260"/>
            <ac:spMk id="24" creationId="{CF505855-CA21-22AA-F3C8-5A29A99A7559}"/>
          </ac:spMkLst>
        </pc:spChg>
        <pc:spChg chg="add del mod">
          <ac:chgData name="Vineet Mahajan" userId="7ebd066c25694cbd" providerId="LiveId" clId="{413C4190-9345-4DCE-A550-2951A835E435}" dt="2022-07-27T00:32:11.531" v="899" actId="478"/>
          <ac:spMkLst>
            <pc:docMk/>
            <pc:sldMk cId="2516220463" sldId="260"/>
            <ac:spMk id="26" creationId="{7391B501-F8BC-9BF3-50D7-1DAA9A4B7180}"/>
          </ac:spMkLst>
        </pc:spChg>
        <pc:spChg chg="add del mod">
          <ac:chgData name="Vineet Mahajan" userId="7ebd066c25694cbd" providerId="LiveId" clId="{413C4190-9345-4DCE-A550-2951A835E435}" dt="2022-07-27T00:32:11.531" v="899" actId="478"/>
          <ac:spMkLst>
            <pc:docMk/>
            <pc:sldMk cId="2516220463" sldId="260"/>
            <ac:spMk id="28" creationId="{2E821FDD-2E14-18C2-C429-F198FA67A5C3}"/>
          </ac:spMkLst>
        </pc:spChg>
        <pc:spChg chg="add mod">
          <ac:chgData name="Vineet Mahajan" userId="7ebd066c25694cbd" providerId="LiveId" clId="{413C4190-9345-4DCE-A550-2951A835E435}" dt="2022-07-28T16:30:36.601" v="1823" actId="122"/>
          <ac:spMkLst>
            <pc:docMk/>
            <pc:sldMk cId="2516220463" sldId="260"/>
            <ac:spMk id="30" creationId="{2757FAE4-49F1-989B-D554-3E6162F62E12}"/>
          </ac:spMkLst>
        </pc:spChg>
        <pc:spChg chg="add mod">
          <ac:chgData name="Vineet Mahajan" userId="7ebd066c25694cbd" providerId="LiveId" clId="{413C4190-9345-4DCE-A550-2951A835E435}" dt="2022-07-28T16:30:39.340" v="1824" actId="122"/>
          <ac:spMkLst>
            <pc:docMk/>
            <pc:sldMk cId="2516220463" sldId="260"/>
            <ac:spMk id="32" creationId="{1906FA90-6EB5-805A-A03E-8F9562E55C82}"/>
          </ac:spMkLst>
        </pc:spChg>
        <pc:spChg chg="add mod">
          <ac:chgData name="Vineet Mahajan" userId="7ebd066c25694cbd" providerId="LiveId" clId="{413C4190-9345-4DCE-A550-2951A835E435}" dt="2022-07-28T16:30:43.540" v="1825" actId="122"/>
          <ac:spMkLst>
            <pc:docMk/>
            <pc:sldMk cId="2516220463" sldId="260"/>
            <ac:spMk id="34" creationId="{9069C661-8033-8C03-15BB-B7AD7978F535}"/>
          </ac:spMkLst>
        </pc:spChg>
        <pc:spChg chg="add mod">
          <ac:chgData name="Vineet Mahajan" userId="7ebd066c25694cbd" providerId="LiveId" clId="{413C4190-9345-4DCE-A550-2951A835E435}" dt="2022-07-28T16:30:45.641" v="1826" actId="122"/>
          <ac:spMkLst>
            <pc:docMk/>
            <pc:sldMk cId="2516220463" sldId="260"/>
            <ac:spMk id="35" creationId="{6081B554-19A3-8076-DA76-6F6F22AE5824}"/>
          </ac:spMkLst>
        </pc:spChg>
        <pc:spChg chg="add mod">
          <ac:chgData name="Vineet Mahajan" userId="7ebd066c25694cbd" providerId="LiveId" clId="{413C4190-9345-4DCE-A550-2951A835E435}" dt="2022-07-28T16:23:55.665" v="1797" actId="313"/>
          <ac:spMkLst>
            <pc:docMk/>
            <pc:sldMk cId="2516220463" sldId="260"/>
            <ac:spMk id="36" creationId="{DEA8C32C-8F4B-2927-15EC-95CD41049D60}"/>
          </ac:spMkLst>
        </pc:spChg>
        <pc:spChg chg="add mod">
          <ac:chgData name="Vineet Mahajan" userId="7ebd066c25694cbd" providerId="LiveId" clId="{413C4190-9345-4DCE-A550-2951A835E435}" dt="2022-07-28T16:23:59.811" v="1798" actId="313"/>
          <ac:spMkLst>
            <pc:docMk/>
            <pc:sldMk cId="2516220463" sldId="260"/>
            <ac:spMk id="37" creationId="{92887E76-DDAB-7703-AE5D-0352E2BA1A6D}"/>
          </ac:spMkLst>
        </pc:spChg>
        <pc:spChg chg="add mod">
          <ac:chgData name="Vineet Mahajan" userId="7ebd066c25694cbd" providerId="LiveId" clId="{413C4190-9345-4DCE-A550-2951A835E435}" dt="2022-07-27T00:36:06.817" v="1009" actId="164"/>
          <ac:spMkLst>
            <pc:docMk/>
            <pc:sldMk cId="2516220463" sldId="260"/>
            <ac:spMk id="38" creationId="{F9628285-9E9B-CB03-14F1-D17DFC9ADFC8}"/>
          </ac:spMkLst>
        </pc:spChg>
        <pc:spChg chg="add mod">
          <ac:chgData name="Vineet Mahajan" userId="7ebd066c25694cbd" providerId="LiveId" clId="{413C4190-9345-4DCE-A550-2951A835E435}" dt="2022-07-27T00:36:06.817" v="1009" actId="164"/>
          <ac:spMkLst>
            <pc:docMk/>
            <pc:sldMk cId="2516220463" sldId="260"/>
            <ac:spMk id="39" creationId="{E9151403-36DC-415C-F9FA-CA275F857649}"/>
          </ac:spMkLst>
        </pc:spChg>
        <pc:spChg chg="add mod">
          <ac:chgData name="Vineet Mahajan" userId="7ebd066c25694cbd" providerId="LiveId" clId="{413C4190-9345-4DCE-A550-2951A835E435}" dt="2022-07-27T00:36:06.817" v="1009" actId="164"/>
          <ac:spMkLst>
            <pc:docMk/>
            <pc:sldMk cId="2516220463" sldId="260"/>
            <ac:spMk id="40" creationId="{CD139B79-AF31-A27F-1CA1-0A0CBF60D14C}"/>
          </ac:spMkLst>
        </pc:spChg>
        <pc:spChg chg="add mod">
          <ac:chgData name="Vineet Mahajan" userId="7ebd066c25694cbd" providerId="LiveId" clId="{413C4190-9345-4DCE-A550-2951A835E435}" dt="2022-07-27T00:52:45.133" v="1783" actId="1076"/>
          <ac:spMkLst>
            <pc:docMk/>
            <pc:sldMk cId="2516220463" sldId="260"/>
            <ac:spMk id="41" creationId="{67629C2A-859C-EBD2-C03F-879BD96E0DD6}"/>
          </ac:spMkLst>
        </pc:spChg>
        <pc:grpChg chg="add mod">
          <ac:chgData name="Vineet Mahajan" userId="7ebd066c25694cbd" providerId="LiveId" clId="{413C4190-9345-4DCE-A550-2951A835E435}" dt="2022-07-27T20:10:28.488" v="1788" actId="1076"/>
          <ac:grpSpMkLst>
            <pc:docMk/>
            <pc:sldMk cId="2516220463" sldId="260"/>
            <ac:grpSpMk id="13" creationId="{062CAFF3-83C6-EE73-7B99-4DD602938E84}"/>
          </ac:grpSpMkLst>
        </pc:grpChg>
        <pc:picChg chg="add mod">
          <ac:chgData name="Vineet Mahajan" userId="7ebd066c25694cbd" providerId="LiveId" clId="{413C4190-9345-4DCE-A550-2951A835E435}" dt="2022-07-27T00:36:06.817" v="1009" actId="164"/>
          <ac:picMkLst>
            <pc:docMk/>
            <pc:sldMk cId="2516220463" sldId="260"/>
            <ac:picMk id="3" creationId="{32A89152-5585-FF01-16BC-E96CDA5FDB1F}"/>
          </ac:picMkLst>
        </pc:picChg>
        <pc:picChg chg="del">
          <ac:chgData name="Vineet Mahajan" userId="7ebd066c25694cbd" providerId="LiveId" clId="{413C4190-9345-4DCE-A550-2951A835E435}" dt="2022-07-27T00:17:50.995" v="660" actId="478"/>
          <ac:picMkLst>
            <pc:docMk/>
            <pc:sldMk cId="2516220463" sldId="260"/>
            <ac:picMk id="5" creationId="{80F0BE85-64B7-B0F8-179F-5C8601BA7FCB}"/>
          </ac:picMkLst>
        </pc:picChg>
        <pc:picChg chg="add mod">
          <ac:chgData name="Vineet Mahajan" userId="7ebd066c25694cbd" providerId="LiveId" clId="{413C4190-9345-4DCE-A550-2951A835E435}" dt="2022-07-27T00:36:06.817" v="1009" actId="164"/>
          <ac:picMkLst>
            <pc:docMk/>
            <pc:sldMk cId="2516220463" sldId="260"/>
            <ac:picMk id="6" creationId="{D2281E85-1D46-57E7-0125-90427C08641C}"/>
          </ac:picMkLst>
        </pc:picChg>
        <pc:picChg chg="del">
          <ac:chgData name="Vineet Mahajan" userId="7ebd066c25694cbd" providerId="LiveId" clId="{413C4190-9345-4DCE-A550-2951A835E435}" dt="2022-07-27T00:17:50.995" v="660" actId="478"/>
          <ac:picMkLst>
            <pc:docMk/>
            <pc:sldMk cId="2516220463" sldId="260"/>
            <ac:picMk id="7" creationId="{8B9D3421-470B-5A05-E48B-F1A497B360D2}"/>
          </ac:picMkLst>
        </pc:picChg>
        <pc:picChg chg="add mod">
          <ac:chgData name="Vineet Mahajan" userId="7ebd066c25694cbd" providerId="LiveId" clId="{413C4190-9345-4DCE-A550-2951A835E435}" dt="2022-07-27T00:36:06.817" v="1009" actId="164"/>
          <ac:picMkLst>
            <pc:docMk/>
            <pc:sldMk cId="2516220463" sldId="260"/>
            <ac:picMk id="9" creationId="{AC474DB0-5D3F-E9C2-6CC3-6CD5A3C8D513}"/>
          </ac:picMkLst>
        </pc:picChg>
        <pc:picChg chg="add mod">
          <ac:chgData name="Vineet Mahajan" userId="7ebd066c25694cbd" providerId="LiveId" clId="{413C4190-9345-4DCE-A550-2951A835E435}" dt="2022-07-27T00:36:06.817" v="1009" actId="164"/>
          <ac:picMkLst>
            <pc:docMk/>
            <pc:sldMk cId="2516220463" sldId="260"/>
            <ac:picMk id="11" creationId="{39DA6719-40D0-14AA-25F9-A5ABF71EB0F1}"/>
          </ac:picMkLst>
        </pc:picChg>
        <pc:picChg chg="del">
          <ac:chgData name="Vineet Mahajan" userId="7ebd066c25694cbd" providerId="LiveId" clId="{413C4190-9345-4DCE-A550-2951A835E435}" dt="2022-07-27T00:17:50.995" v="660" actId="478"/>
          <ac:picMkLst>
            <pc:docMk/>
            <pc:sldMk cId="2516220463" sldId="260"/>
            <ac:picMk id="15" creationId="{EC1D5EFF-8121-FA51-E3C4-00A7F3E90D0A}"/>
          </ac:picMkLst>
        </pc:picChg>
        <pc:picChg chg="mod">
          <ac:chgData name="Vineet Mahajan" userId="7ebd066c25694cbd" providerId="LiveId" clId="{413C4190-9345-4DCE-A550-2951A835E435}" dt="2022-07-27T00:36:06.817" v="1009" actId="164"/>
          <ac:picMkLst>
            <pc:docMk/>
            <pc:sldMk cId="2516220463" sldId="260"/>
            <ac:picMk id="17" creationId="{F323AB9C-EADA-F001-7841-3052EF47EE3B}"/>
          </ac:picMkLst>
        </pc:picChg>
        <pc:picChg chg="mod">
          <ac:chgData name="Vineet Mahajan" userId="7ebd066c25694cbd" providerId="LiveId" clId="{413C4190-9345-4DCE-A550-2951A835E435}" dt="2022-07-27T00:36:06.817" v="1009" actId="164"/>
          <ac:picMkLst>
            <pc:docMk/>
            <pc:sldMk cId="2516220463" sldId="260"/>
            <ac:picMk id="19" creationId="{2340EA35-9C2E-9C11-0B45-799556552DD8}"/>
          </ac:picMkLst>
        </pc:picChg>
        <pc:picChg chg="mod">
          <ac:chgData name="Vineet Mahajan" userId="7ebd066c25694cbd" providerId="LiveId" clId="{413C4190-9345-4DCE-A550-2951A835E435}" dt="2022-07-27T00:36:06.817" v="1009" actId="164"/>
          <ac:picMkLst>
            <pc:docMk/>
            <pc:sldMk cId="2516220463" sldId="260"/>
            <ac:picMk id="21" creationId="{36D9D753-B416-5CAC-EFE8-D714F647A808}"/>
          </ac:picMkLst>
        </pc:picChg>
        <pc:picChg chg="mod">
          <ac:chgData name="Vineet Mahajan" userId="7ebd066c25694cbd" providerId="LiveId" clId="{413C4190-9345-4DCE-A550-2951A835E435}" dt="2022-07-27T00:36:06.817" v="1009" actId="164"/>
          <ac:picMkLst>
            <pc:docMk/>
            <pc:sldMk cId="2516220463" sldId="260"/>
            <ac:picMk id="23" creationId="{77B5ACD1-332D-B82D-38AC-A325FA247594}"/>
          </ac:picMkLst>
        </pc:picChg>
        <pc:picChg chg="del">
          <ac:chgData name="Vineet Mahajan" userId="7ebd066c25694cbd" providerId="LiveId" clId="{413C4190-9345-4DCE-A550-2951A835E435}" dt="2022-07-27T00:17:50.995" v="660" actId="478"/>
          <ac:picMkLst>
            <pc:docMk/>
            <pc:sldMk cId="2516220463" sldId="260"/>
            <ac:picMk id="25" creationId="{B539B223-1172-80F8-F00B-C5F3746FBDD0}"/>
          </ac:picMkLst>
        </pc:picChg>
        <pc:picChg chg="del">
          <ac:chgData name="Vineet Mahajan" userId="7ebd066c25694cbd" providerId="LiveId" clId="{413C4190-9345-4DCE-A550-2951A835E435}" dt="2022-07-27T00:17:50.995" v="660" actId="478"/>
          <ac:picMkLst>
            <pc:docMk/>
            <pc:sldMk cId="2516220463" sldId="260"/>
            <ac:picMk id="27" creationId="{C25D6C86-F126-7B0E-8AF1-040B113B6F30}"/>
          </ac:picMkLst>
        </pc:picChg>
        <pc:picChg chg="del">
          <ac:chgData name="Vineet Mahajan" userId="7ebd066c25694cbd" providerId="LiveId" clId="{413C4190-9345-4DCE-A550-2951A835E435}" dt="2022-07-27T00:17:50.995" v="660" actId="478"/>
          <ac:picMkLst>
            <pc:docMk/>
            <pc:sldMk cId="2516220463" sldId="260"/>
            <ac:picMk id="29" creationId="{D0F2C629-9198-23D9-05E1-E625F5CC0FD3}"/>
          </ac:picMkLst>
        </pc:picChg>
        <pc:picChg chg="del">
          <ac:chgData name="Vineet Mahajan" userId="7ebd066c25694cbd" providerId="LiveId" clId="{413C4190-9345-4DCE-A550-2951A835E435}" dt="2022-07-27T00:17:50.995" v="660" actId="478"/>
          <ac:picMkLst>
            <pc:docMk/>
            <pc:sldMk cId="2516220463" sldId="260"/>
            <ac:picMk id="31" creationId="{6CF02B78-A8FE-49C3-7918-C70B513BFCC0}"/>
          </ac:picMkLst>
        </pc:picChg>
        <pc:picChg chg="del">
          <ac:chgData name="Vineet Mahajan" userId="7ebd066c25694cbd" providerId="LiveId" clId="{413C4190-9345-4DCE-A550-2951A835E435}" dt="2022-07-27T00:17:50.995" v="660" actId="478"/>
          <ac:picMkLst>
            <pc:docMk/>
            <pc:sldMk cId="2516220463" sldId="260"/>
            <ac:picMk id="33" creationId="{EE6B9A09-2BB2-E8C1-CD80-F6D780D3DA8A}"/>
          </ac:picMkLst>
        </pc:picChg>
        <pc:cxnChg chg="add del mod">
          <ac:chgData name="Vineet Mahajan" userId="7ebd066c25694cbd" providerId="LiveId" clId="{413C4190-9345-4DCE-A550-2951A835E435}" dt="2022-07-27T20:11:08.993" v="1793" actId="21"/>
          <ac:cxnSpMkLst>
            <pc:docMk/>
            <pc:sldMk cId="2516220463" sldId="260"/>
            <ac:cxnSpMk id="4" creationId="{C60A0BC7-EB3A-B76C-D601-68C3107D7180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3252-3360-D7B4-4563-3054EBEE2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1768C-297D-44C9-F636-E9C236CB0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34FDF-7F54-5FAD-414D-6BE9266D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42E6-8CA5-4C86-A927-5D63326B587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4CFAC-5DF8-4340-04C0-90FA21E49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71FEC-3368-0373-082E-FDBFC4101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62AC-6BE4-4159-92D7-2629372D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5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BEFE-257D-BB22-698E-879936AD1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B9E8DE-406D-3612-D5C6-D576741B0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DEDC1-F93A-AC9D-B302-0F495B006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42E6-8CA5-4C86-A927-5D63326B587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4E0C-43A6-FCD1-2502-2204D3DB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46086-179F-B32F-9030-6C65A961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62AC-6BE4-4159-92D7-2629372D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97F5B0-7F9B-2387-2075-556A6A976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742B3B-273B-74BB-89E6-3EF16B524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63CCC-3B78-F4B7-B72D-8186A7BFE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42E6-8CA5-4C86-A927-5D63326B587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E7EA9-C51E-5103-EEA2-CDF4F9E1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167AF-F36F-C06A-B375-9D369811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62AC-6BE4-4159-92D7-2629372D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93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7477-DDBA-0623-E4FA-6E93770B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04C9-D86D-DC58-04C8-CA9E2FA48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AB707-0B84-8AA1-BEBE-D0AD2E9C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42E6-8CA5-4C86-A927-5D63326B587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4E343-E03F-A243-1E99-A55F1C27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15FE9-0B6B-B9B7-FC23-3CB4E5A0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62AC-6BE4-4159-92D7-2629372D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262EA-C72E-76FF-F2F7-1624B593F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DE79F-0DE5-8DE2-FCA1-FBBEFE4C9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9575B-A4A1-B4A9-EA50-2437CEEB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42E6-8CA5-4C86-A927-5D63326B587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27844-45AD-159E-3C7B-EAE09D29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4A9B9-BD1C-69BC-2E0F-BEB9E0AD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62AC-6BE4-4159-92D7-2629372D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53D19-0B6D-EB92-EF5C-125F8B33A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C4B81-0699-69D6-B666-5770B2ECF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0BAC2-7176-6C48-C910-A44993A29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C23D8-F4A8-5890-F9A4-69A13E7E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42E6-8CA5-4C86-A927-5D63326B587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64617-9C30-4A80-87EE-46C58880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0ADC4-2095-3CE7-5B61-8F175FD7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62AC-6BE4-4159-92D7-2629372D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5C8C-D49E-67C9-BC92-1B92C530F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B3ED7-B028-C843-DD10-AB7CF646A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9B383B-2209-AAA0-F2EA-096D7ED81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AA795-6058-9676-8300-F248DEB27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CFD18-496A-3004-EEAE-F70D3D2EF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2FFEC-0B30-5C6B-A89F-0B7301A6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42E6-8CA5-4C86-A927-5D63326B587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EA7F0-6408-45CE-4706-A36924178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975527-2FB7-D662-BA72-955C69BE8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62AC-6BE4-4159-92D7-2629372D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2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1AE3-8C38-9B50-AE5C-B6FC2F465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200B64-A140-2919-55E6-744E1DE4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42E6-8CA5-4C86-A927-5D63326B587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CE435-1D90-85E4-9583-4401DD61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A6C100-E7E6-C952-FBB6-633B50405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62AC-6BE4-4159-92D7-2629372D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3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EAAA29-7F06-4150-0B34-EF10EAD39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42E6-8CA5-4C86-A927-5D63326B587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E7015-2517-B171-B561-056AD3163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7C7EF-10D0-F696-F806-AC3CFAB2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62AC-6BE4-4159-92D7-2629372D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9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10A3-5473-79E8-4A03-4EA9555A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66F4B-6F59-3FE9-3C1C-3ED69C136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1D1A8-6689-E1C6-D1F6-069116597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D8F19-7AAA-505B-60F3-AF2B6C7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42E6-8CA5-4C86-A927-5D63326B587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030AA-9FA2-6FBA-02F4-5783B661A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95301-1185-2393-0964-DB518E26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62AC-6BE4-4159-92D7-2629372D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35F0E-29CE-A9C8-1923-A76447FA5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B66FBC-0581-2E71-F983-534E9C12A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C5F2C-8331-3AA2-3E24-F30310D52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42536-1183-0861-3221-54DBE4DD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42E6-8CA5-4C86-A927-5D63326B587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2DB39-1B58-25CE-4FC2-36DFD34E9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30E7D-410A-E279-267D-DF4EF1CF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62AC-6BE4-4159-92D7-2629372D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7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3621C9-DF02-1DF0-E89E-340ACEEEA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2464E-2DD7-296D-19C0-F35285725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1193C-8677-0AF3-0B9A-31296821C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B42E6-8CA5-4C86-A927-5D63326B587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8282F-6989-7C40-137B-FD5898470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0C9D6-EF6C-2CC6-8B91-E641D9882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162AC-6BE4-4159-92D7-2629372D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8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21" Type="http://schemas.microsoft.com/office/2007/relationships/hdphoto" Target="../media/hdphoto9.wdp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3.JP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JPG"/><Relationship Id="rId23" Type="http://schemas.microsoft.com/office/2007/relationships/hdphoto" Target="../media/hdphoto10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20.JPG"/><Relationship Id="rId5" Type="http://schemas.openxmlformats.org/officeDocument/2006/relationships/image" Target="../media/image17.png"/><Relationship Id="rId15" Type="http://schemas.microsoft.com/office/2007/relationships/hdphoto" Target="../media/hdphoto16.wdp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1363FC9-EEB3-50E7-4552-F7164A8B03D9}"/>
              </a:ext>
            </a:extLst>
          </p:cNvPr>
          <p:cNvGrpSpPr/>
          <p:nvPr/>
        </p:nvGrpSpPr>
        <p:grpSpPr>
          <a:xfrm>
            <a:off x="233363" y="76201"/>
            <a:ext cx="11725276" cy="6488664"/>
            <a:chOff x="-103730" y="5440"/>
            <a:chExt cx="3733356" cy="2229070"/>
          </a:xfrm>
        </p:grpSpPr>
        <p:pic>
          <p:nvPicPr>
            <p:cNvPr id="6" name="Picture 5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44355746-A771-A3C8-F910-D48EA7BF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9" y="5440"/>
              <a:ext cx="3154375" cy="1912127"/>
            </a:xfrm>
            <a:prstGeom prst="rect">
              <a:avLst/>
            </a:prstGeom>
          </p:spPr>
        </p:pic>
        <p:sp>
          <p:nvSpPr>
            <p:cNvPr id="7" name="Text Box 3">
              <a:extLst>
                <a:ext uri="{FF2B5EF4-FFF2-40B4-BE49-F238E27FC236}">
                  <a16:creationId xmlns:a16="http://schemas.microsoft.com/office/drawing/2014/main" id="{71258F72-A27F-0900-B022-E74B20DE324E}"/>
                </a:ext>
              </a:extLst>
            </p:cNvPr>
            <p:cNvSpPr txBox="1"/>
            <p:nvPr/>
          </p:nvSpPr>
          <p:spPr>
            <a:xfrm>
              <a:off x="-103730" y="1882191"/>
              <a:ext cx="3733356" cy="35231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just">
                <a:spcBef>
                  <a:spcPts val="0"/>
                </a:spcBef>
                <a:spcAft>
                  <a:spcPts val="400"/>
                </a:spcAft>
              </a:pPr>
              <a:r>
                <a:rPr lang="en-US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Fig. 1. </a:t>
              </a:r>
              <a:r>
                <a:rPr lang="en-US" b="1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Synthesis scheme for </a:t>
              </a:r>
              <a:r>
                <a:rPr lang="en-US" b="1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acrylate-PEG-ligand [CPP </a:t>
              </a:r>
              <a:r>
                <a:rPr lang="en-US" b="1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and tri(</a:t>
              </a:r>
              <a:r>
                <a:rPr lang="en-US" b="1" dirty="0" err="1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GalNAc</a:t>
              </a:r>
              <a:r>
                <a:rPr lang="en-US" b="1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)].</a:t>
              </a:r>
            </a:p>
            <a:p>
              <a:pPr algn="just">
                <a:spcAft>
                  <a:spcPts val="400"/>
                </a:spcAft>
              </a:pPr>
              <a:r>
                <a:rPr lang="en-US" sz="1800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It shows the synthesis schemes for acrylate PEG-ligand (i.e., CPP or tri(</a:t>
              </a:r>
              <a:r>
                <a:rPr lang="en-US" sz="1800" dirty="0" err="1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GalNAc</a:t>
              </a:r>
              <a:r>
                <a:rPr lang="en-US" sz="1800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)). Acrylate-PEG-CPP was synthesized via a Michael addition reaction. Trimeric </a:t>
              </a:r>
              <a:r>
                <a:rPr lang="en-US" sz="1800" dirty="0" err="1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GalNAc</a:t>
              </a:r>
              <a:r>
                <a:rPr lang="en-US" sz="1800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(i.e., tri(</a:t>
              </a:r>
              <a:r>
                <a:rPr lang="en-US" sz="1800" dirty="0" err="1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GalNAc</a:t>
              </a:r>
              <a:r>
                <a:rPr lang="en-US" sz="1800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)) was conjugated to the terminal end of acrylate-PEG via an amine-</a:t>
              </a:r>
              <a:r>
                <a:rPr lang="en-US" sz="1800" dirty="0" err="1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succinimidyl</a:t>
              </a:r>
              <a:r>
                <a:rPr lang="en-US" sz="1800" dirty="0"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ester reaction. </a:t>
              </a:r>
              <a:endParaRPr lang="en-US" sz="1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400"/>
                </a:spcAft>
              </a:pPr>
              <a:endParaRPr lang="en-US" sz="1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400"/>
                </a:spcAft>
              </a:pPr>
              <a:r>
                <a:rPr lang="en-US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 </a:t>
              </a:r>
              <a:endParaRPr lang="en-US" sz="1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55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24FBEC-A67C-545D-D743-F458174F9270}"/>
              </a:ext>
            </a:extLst>
          </p:cNvPr>
          <p:cNvGrpSpPr/>
          <p:nvPr/>
        </p:nvGrpSpPr>
        <p:grpSpPr>
          <a:xfrm>
            <a:off x="643467" y="933232"/>
            <a:ext cx="10905066" cy="5523551"/>
            <a:chOff x="0" y="0"/>
            <a:chExt cx="3363595" cy="15289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D8C038-C53E-A403-EAB9-8F1E92211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63595" cy="902335"/>
            </a:xfrm>
            <a:prstGeom prst="rect">
              <a:avLst/>
            </a:prstGeom>
          </p:spPr>
        </p:pic>
        <p:sp>
          <p:nvSpPr>
            <p:cNvPr id="6" name="Text Box 61">
              <a:extLst>
                <a:ext uri="{FF2B5EF4-FFF2-40B4-BE49-F238E27FC236}">
                  <a16:creationId xmlns:a16="http://schemas.microsoft.com/office/drawing/2014/main" id="{3C75707A-4667-B5CE-F5C7-2B030F6A8E8F}"/>
                </a:ext>
              </a:extLst>
            </p:cNvPr>
            <p:cNvSpPr txBox="1"/>
            <p:nvPr/>
          </p:nvSpPr>
          <p:spPr>
            <a:xfrm>
              <a:off x="0" y="901243"/>
              <a:ext cx="3363595" cy="62775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en-US" sz="7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Fig. 2</a:t>
              </a:r>
              <a:r>
                <a:rPr lang="en-US" sz="7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. </a:t>
              </a:r>
              <a:r>
                <a:rPr lang="en-US" sz="7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A schematic illustration for the synthesis of RNP-NC</a:t>
              </a:r>
            </a:p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en-US" sz="7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NLS-Cas9-NLS protein was mixed with the desired sgRNA at a 1:1 molar ratio and allowed to complex for 5 min. The Cas9 RNP complex (2.4 µg) was diluted in 0.2 mL sodium bicarbonate buffer (10 mM, pH=9.0).  The monomers, crosslinker and initiators were accurately weighed and dissolved in degassed sodium bicarbonate buffer (2 mg/ml). Monomers were added into the above solution under stirring in the order of acrylic acid (AA), N-(3-aminopropyl)</a:t>
              </a:r>
              <a:r>
                <a:rPr lang="en-US" sz="7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methacrylamide</a:t>
              </a:r>
              <a:r>
                <a:rPr lang="en-US" sz="7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 hydrochloride (APMA), and 1-vinylimidazole (VI) at 5 min intervals.</a:t>
              </a:r>
              <a:endParaRPr lang="en-US" sz="7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en-US" sz="7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 </a:t>
              </a:r>
              <a:endParaRPr lang="en-US" sz="7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561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eapon, brass knucks, projectile&#10;&#10;Description automatically generated">
            <a:extLst>
              <a:ext uri="{FF2B5EF4-FFF2-40B4-BE49-F238E27FC236}">
                <a16:creationId xmlns:a16="http://schemas.microsoft.com/office/drawing/2014/main" id="{80F0BE85-64B7-B0F8-179F-5C8601BA7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69" y="403652"/>
            <a:ext cx="2579839" cy="1934851"/>
          </a:xfrm>
          <a:prstGeom prst="rect">
            <a:avLst/>
          </a:prstGeom>
        </p:spPr>
      </p:pic>
      <p:pic>
        <p:nvPicPr>
          <p:cNvPr id="7" name="Picture 6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8B9D3421-470B-5A05-E48B-F1A497B36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68" y="403652"/>
            <a:ext cx="2579839" cy="1934851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EC1D5EFF-8121-FA51-E3C4-00A7F3E90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95" y="403655"/>
            <a:ext cx="2579835" cy="1934848"/>
          </a:xfrm>
          <a:prstGeom prst="rect">
            <a:avLst/>
          </a:prstGeom>
        </p:spPr>
      </p:pic>
      <p:pic>
        <p:nvPicPr>
          <p:cNvPr id="25" name="Picture 24" descr="A picture containing grey, weapon&#10;&#10;Description automatically generated">
            <a:extLst>
              <a:ext uri="{FF2B5EF4-FFF2-40B4-BE49-F238E27FC236}">
                <a16:creationId xmlns:a16="http://schemas.microsoft.com/office/drawing/2014/main" id="{B539B223-1172-80F8-F00B-C5F3746FB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78" y="403652"/>
            <a:ext cx="2579833" cy="1934851"/>
          </a:xfrm>
          <a:prstGeom prst="rect">
            <a:avLst/>
          </a:prstGeom>
        </p:spPr>
      </p:pic>
      <p:pic>
        <p:nvPicPr>
          <p:cNvPr id="27" name="Picture 26" descr="A picture containing several&#10;&#10;Description automatically generated">
            <a:extLst>
              <a:ext uri="{FF2B5EF4-FFF2-40B4-BE49-F238E27FC236}">
                <a16:creationId xmlns:a16="http://schemas.microsoft.com/office/drawing/2014/main" id="{C25D6C86-F126-7B0E-8AF1-040B113B6F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79" y="2448923"/>
            <a:ext cx="2579832" cy="19348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F2C629-9198-23D9-05E1-E625F5CC0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96" y="2457426"/>
            <a:ext cx="2579831" cy="1934844"/>
          </a:xfrm>
          <a:prstGeom prst="rect">
            <a:avLst/>
          </a:prstGeom>
        </p:spPr>
      </p:pic>
      <p:pic>
        <p:nvPicPr>
          <p:cNvPr id="31" name="Picture 30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CF02B78-A8FE-49C3-7918-C70B513BFC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24" y="2448923"/>
            <a:ext cx="2572483" cy="1934849"/>
          </a:xfrm>
          <a:prstGeom prst="rect">
            <a:avLst/>
          </a:prstGeom>
        </p:spPr>
      </p:pic>
      <p:pic>
        <p:nvPicPr>
          <p:cNvPr id="33" name="Picture 32" descr="A picture containing weapon, indoor, old, several&#10;&#10;Description automatically generated">
            <a:extLst>
              <a:ext uri="{FF2B5EF4-FFF2-40B4-BE49-F238E27FC236}">
                <a16:creationId xmlns:a16="http://schemas.microsoft.com/office/drawing/2014/main" id="{EE6B9A09-2BB2-E8C1-CD80-F6D780D3DA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1" y="2457426"/>
            <a:ext cx="2579831" cy="1934849"/>
          </a:xfrm>
          <a:prstGeom prst="rect">
            <a:avLst/>
          </a:prstGeom>
        </p:spPr>
      </p:pic>
      <p:pic>
        <p:nvPicPr>
          <p:cNvPr id="49" name="Picture 4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675C0B8-F27C-1DD5-21ED-19B0B932CA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24" y="4504035"/>
            <a:ext cx="2579830" cy="1934844"/>
          </a:xfrm>
          <a:prstGeom prst="rect">
            <a:avLst/>
          </a:prstGeom>
        </p:spPr>
      </p:pic>
      <p:pic>
        <p:nvPicPr>
          <p:cNvPr id="51" name="Picture 50" descr="A picture containing weapon, brass knucks, indoor, black&#10;&#10;Description automatically generated">
            <a:extLst>
              <a:ext uri="{FF2B5EF4-FFF2-40B4-BE49-F238E27FC236}">
                <a16:creationId xmlns:a16="http://schemas.microsoft.com/office/drawing/2014/main" id="{12CB37F2-F191-517D-D0E0-20CCC78374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72" y="4511198"/>
            <a:ext cx="2579831" cy="19348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7C9B6A6-7DF3-F3CD-904A-A28DCEFA6F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95" y="4504035"/>
            <a:ext cx="2579832" cy="193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FE7E797-BDEF-3DA7-F931-5C7973788D8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70" y="4504035"/>
            <a:ext cx="2579831" cy="193484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D78280A-9562-82A7-D6CD-E3EBE2001439}"/>
              </a:ext>
            </a:extLst>
          </p:cNvPr>
          <p:cNvSpPr txBox="1"/>
          <p:nvPr/>
        </p:nvSpPr>
        <p:spPr>
          <a:xfrm>
            <a:off x="1011672" y="-367"/>
            <a:ext cx="256572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Brightfield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2E85E8-1C40-04AB-3952-FEE6113BB766}"/>
              </a:ext>
            </a:extLst>
          </p:cNvPr>
          <p:cNvSpPr txBox="1"/>
          <p:nvPr/>
        </p:nvSpPr>
        <p:spPr>
          <a:xfrm>
            <a:off x="3632680" y="1315"/>
            <a:ext cx="256572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ATTO-550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D9D4AB0-C359-A2B2-D361-8D00128D8A25}"/>
              </a:ext>
            </a:extLst>
          </p:cNvPr>
          <p:cNvSpPr txBox="1"/>
          <p:nvPr/>
        </p:nvSpPr>
        <p:spPr>
          <a:xfrm>
            <a:off x="6274592" y="-367"/>
            <a:ext cx="257983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DAPI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822DF6-1BB9-B796-C964-1762C8043A41}"/>
              </a:ext>
            </a:extLst>
          </p:cNvPr>
          <p:cNvSpPr txBox="1"/>
          <p:nvPr/>
        </p:nvSpPr>
        <p:spPr>
          <a:xfrm>
            <a:off x="8971776" y="0"/>
            <a:ext cx="257983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Merged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2F93D36-5AB7-99C1-DCFE-59FB1F89684E}"/>
              </a:ext>
            </a:extLst>
          </p:cNvPr>
          <p:cNvSpPr txBox="1"/>
          <p:nvPr/>
        </p:nvSpPr>
        <p:spPr>
          <a:xfrm rot="16200000">
            <a:off x="-455351" y="1028430"/>
            <a:ext cx="197381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2.4 µg</a:t>
            </a: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[RNP-NC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Lipofectamine] 1:1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768DCA-D835-57FA-07D0-A6CDC928028B}"/>
              </a:ext>
            </a:extLst>
          </p:cNvPr>
          <p:cNvSpPr txBox="1"/>
          <p:nvPr/>
        </p:nvSpPr>
        <p:spPr>
          <a:xfrm rot="16200000">
            <a:off x="-516316" y="3101682"/>
            <a:ext cx="209140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2.4 µg</a:t>
            </a: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[RNP-NC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Lipofectamine] 2:1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9C01E4D-E34B-A7A4-BE36-DC85ADD628D5}"/>
              </a:ext>
            </a:extLst>
          </p:cNvPr>
          <p:cNvSpPr txBox="1"/>
          <p:nvPr/>
        </p:nvSpPr>
        <p:spPr>
          <a:xfrm rot="16200000">
            <a:off x="-447778" y="5155454"/>
            <a:ext cx="1954329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2.4 µg [</a:t>
            </a: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RNP-NC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Lipofectamine] 5:1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8A384E5-273C-6461-2395-38CA28D07CEA}"/>
              </a:ext>
            </a:extLst>
          </p:cNvPr>
          <p:cNvSpPr txBox="1"/>
          <p:nvPr/>
        </p:nvSpPr>
        <p:spPr>
          <a:xfrm>
            <a:off x="3062275" y="6114330"/>
            <a:ext cx="62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5CBA74B-FFBE-8442-62CB-4FE04D33B104}"/>
              </a:ext>
            </a:extLst>
          </p:cNvPr>
          <p:cNvSpPr txBox="1"/>
          <p:nvPr/>
        </p:nvSpPr>
        <p:spPr>
          <a:xfrm>
            <a:off x="3060407" y="4115768"/>
            <a:ext cx="62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A07322E-1DC8-A437-1894-7C845A914CF4}"/>
              </a:ext>
            </a:extLst>
          </p:cNvPr>
          <p:cNvSpPr txBox="1"/>
          <p:nvPr/>
        </p:nvSpPr>
        <p:spPr>
          <a:xfrm>
            <a:off x="3060406" y="2024381"/>
            <a:ext cx="62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10x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754438-5211-A15D-490F-594345888521}"/>
              </a:ext>
            </a:extLst>
          </p:cNvPr>
          <p:cNvSpPr txBox="1"/>
          <p:nvPr/>
        </p:nvSpPr>
        <p:spPr>
          <a:xfrm>
            <a:off x="969904" y="2448923"/>
            <a:ext cx="50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E2A539-457E-9D55-8B7C-DC82D9F5E50F}"/>
              </a:ext>
            </a:extLst>
          </p:cNvPr>
          <p:cNvSpPr txBox="1"/>
          <p:nvPr/>
        </p:nvSpPr>
        <p:spPr>
          <a:xfrm>
            <a:off x="972070" y="403652"/>
            <a:ext cx="50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EF6DE9A-E786-1231-5B82-ED19F6E2C823}"/>
              </a:ext>
            </a:extLst>
          </p:cNvPr>
          <p:cNvSpPr txBox="1"/>
          <p:nvPr/>
        </p:nvSpPr>
        <p:spPr>
          <a:xfrm>
            <a:off x="977648" y="4515887"/>
            <a:ext cx="50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2904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92887E76-DDAB-7703-AE5D-0352E2BA1A6D}"/>
              </a:ext>
            </a:extLst>
          </p:cNvPr>
          <p:cNvSpPr txBox="1"/>
          <p:nvPr/>
        </p:nvSpPr>
        <p:spPr>
          <a:xfrm rot="16200000">
            <a:off x="-493175" y="3426999"/>
            <a:ext cx="197381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[RNP-NC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TriGal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NAC Ligand] 2.4 µg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2CAFF3-83C6-EE73-7B99-4DD602938E84}"/>
              </a:ext>
            </a:extLst>
          </p:cNvPr>
          <p:cNvGrpSpPr/>
          <p:nvPr/>
        </p:nvGrpSpPr>
        <p:grpSpPr>
          <a:xfrm>
            <a:off x="174008" y="110406"/>
            <a:ext cx="11664136" cy="4628757"/>
            <a:chOff x="154958" y="472356"/>
            <a:chExt cx="11664136" cy="4628757"/>
          </a:xfrm>
        </p:grpSpPr>
        <p:pic>
          <p:nvPicPr>
            <p:cNvPr id="17" name="Picture 16" descr="A picture containing weapon, brass knucks, wheel, projectile&#10;&#10;Description automatically generated">
              <a:extLst>
                <a:ext uri="{FF2B5EF4-FFF2-40B4-BE49-F238E27FC236}">
                  <a16:creationId xmlns:a16="http://schemas.microsoft.com/office/drawing/2014/main" id="{F323AB9C-EADA-F001-7841-3052EF47E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67" y="3125207"/>
              <a:ext cx="2633182" cy="1974857"/>
            </a:xfrm>
            <a:prstGeom prst="rect">
              <a:avLst/>
            </a:prstGeom>
          </p:spPr>
        </p:pic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2340EA35-9C2E-9C11-0B45-7995565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6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982" y="3135024"/>
              <a:ext cx="2621488" cy="1966081"/>
            </a:xfrm>
            <a:prstGeom prst="rect">
              <a:avLst/>
            </a:prstGeom>
          </p:spPr>
        </p:pic>
        <p:pic>
          <p:nvPicPr>
            <p:cNvPr id="21" name="Picture 20" descr="A picture containing dark, night, night sky&#10;&#10;Description automatically generated">
              <a:extLst>
                <a:ext uri="{FF2B5EF4-FFF2-40B4-BE49-F238E27FC236}">
                  <a16:creationId xmlns:a16="http://schemas.microsoft.com/office/drawing/2014/main" id="{36D9D753-B416-5CAC-EFE8-D714F647A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288" y="3126248"/>
              <a:ext cx="2633181" cy="1974857"/>
            </a:xfrm>
            <a:prstGeom prst="rect">
              <a:avLst/>
            </a:prstGeom>
          </p:spPr>
        </p:pic>
        <p:pic>
          <p:nvPicPr>
            <p:cNvPr id="23" name="Picture 22" descr="A picture containing weapon, brass knucks, decorated, wheel&#10;&#10;Description automatically generated">
              <a:extLst>
                <a:ext uri="{FF2B5EF4-FFF2-40B4-BE49-F238E27FC236}">
                  <a16:creationId xmlns:a16="http://schemas.microsoft.com/office/drawing/2014/main" id="{77B5ACD1-332D-B82D-38AC-A325FA247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34000" contras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5909" y="3126248"/>
              <a:ext cx="2633184" cy="1974865"/>
            </a:xfrm>
            <a:prstGeom prst="rect">
              <a:avLst/>
            </a:prstGeom>
          </p:spPr>
        </p:pic>
        <p:pic>
          <p:nvPicPr>
            <p:cNvPr id="3" name="Picture 2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32A89152-5585-FF01-16BC-E96CDA5FD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989" y="941144"/>
              <a:ext cx="2621480" cy="1966081"/>
            </a:xfrm>
            <a:prstGeom prst="rect">
              <a:avLst/>
            </a:prstGeom>
          </p:spPr>
        </p:pic>
        <p:pic>
          <p:nvPicPr>
            <p:cNvPr id="6" name="Picture 5" descr="A close-up of a heart&#10;&#10;Description automatically generated with low confidence">
              <a:extLst>
                <a:ext uri="{FF2B5EF4-FFF2-40B4-BE49-F238E27FC236}">
                  <a16:creationId xmlns:a16="http://schemas.microsoft.com/office/drawing/2014/main" id="{D2281E85-1D46-57E7-0125-90427C086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94" y="941143"/>
              <a:ext cx="2633182" cy="1974858"/>
            </a:xfrm>
            <a:prstGeom prst="rect">
              <a:avLst/>
            </a:prstGeom>
          </p:spPr>
        </p:pic>
        <p:pic>
          <p:nvPicPr>
            <p:cNvPr id="9" name="Picture 8" descr="A picture containing dark, star, night sky&#10;&#10;Description automatically generated">
              <a:extLst>
                <a:ext uri="{FF2B5EF4-FFF2-40B4-BE49-F238E27FC236}">
                  <a16:creationId xmlns:a16="http://schemas.microsoft.com/office/drawing/2014/main" id="{AC474DB0-5D3F-E9C2-6CC3-6CD5A3C8D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289" y="941143"/>
              <a:ext cx="2633186" cy="1974860"/>
            </a:xfrm>
            <a:prstGeom prst="rect">
              <a:avLst/>
            </a:prstGeom>
          </p:spPr>
        </p:pic>
        <p:pic>
          <p:nvPicPr>
            <p:cNvPr id="11" name="Picture 10" descr="A picture containing brass knucks, weapon, chocolate, mask&#10;&#10;Description automatically generated">
              <a:extLst>
                <a:ext uri="{FF2B5EF4-FFF2-40B4-BE49-F238E27FC236}">
                  <a16:creationId xmlns:a16="http://schemas.microsoft.com/office/drawing/2014/main" id="{39DA6719-40D0-14AA-25F9-A5ABF71E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185909" y="941143"/>
              <a:ext cx="2633184" cy="197485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57FAE4-49F1-989B-D554-3E6162F62E12}"/>
                </a:ext>
              </a:extLst>
            </p:cNvPr>
            <p:cNvSpPr txBox="1"/>
            <p:nvPr/>
          </p:nvSpPr>
          <p:spPr>
            <a:xfrm>
              <a:off x="912668" y="472356"/>
              <a:ext cx="2633182" cy="3693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Brightfield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06FA90-6EB5-805A-A03E-8F9562E55C82}"/>
                </a:ext>
              </a:extLst>
            </p:cNvPr>
            <p:cNvSpPr txBox="1"/>
            <p:nvPr/>
          </p:nvSpPr>
          <p:spPr>
            <a:xfrm>
              <a:off x="3675283" y="474038"/>
              <a:ext cx="2633186" cy="3693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ATTO-550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69C661-8033-8C03-15BB-B7AD7978F535}"/>
                </a:ext>
              </a:extLst>
            </p:cNvPr>
            <p:cNvSpPr txBox="1"/>
            <p:nvPr/>
          </p:nvSpPr>
          <p:spPr>
            <a:xfrm>
              <a:off x="6434981" y="472356"/>
              <a:ext cx="2621488" cy="3693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DAPI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081B554-19A3-8076-DA76-6F6F22AE5824}"/>
                </a:ext>
              </a:extLst>
            </p:cNvPr>
            <p:cNvSpPr txBox="1"/>
            <p:nvPr/>
          </p:nvSpPr>
          <p:spPr>
            <a:xfrm>
              <a:off x="9182982" y="472723"/>
              <a:ext cx="2636112" cy="3693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Merged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A8C32C-8F4B-2927-15EC-95CD41049D60}"/>
                </a:ext>
              </a:extLst>
            </p:cNvPr>
            <p:cNvSpPr txBox="1"/>
            <p:nvPr/>
          </p:nvSpPr>
          <p:spPr>
            <a:xfrm rot="16200000">
              <a:off x="-508784" y="1605928"/>
              <a:ext cx="1973815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dk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 [RNP-NC</a:t>
              </a:r>
              <a:r>
                <a:rPr lang="en-US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: TAT Ligand] 2.4 µg</a:t>
              </a:r>
              <a:endPara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535734-4521-323F-DDAC-D74B5B7CFB67}"/>
                </a:ext>
              </a:extLst>
            </p:cNvPr>
            <p:cNvSpPr txBox="1"/>
            <p:nvPr/>
          </p:nvSpPr>
          <p:spPr>
            <a:xfrm>
              <a:off x="3052693" y="2600824"/>
              <a:ext cx="622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10x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628285-9E9B-CB03-14F1-D17DFC9ADFC8}"/>
                </a:ext>
              </a:extLst>
            </p:cNvPr>
            <p:cNvSpPr txBox="1"/>
            <p:nvPr/>
          </p:nvSpPr>
          <p:spPr>
            <a:xfrm>
              <a:off x="3052693" y="4729690"/>
              <a:ext cx="622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10x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9151403-36DC-415C-F9FA-CA275F857649}"/>
                </a:ext>
              </a:extLst>
            </p:cNvPr>
            <p:cNvSpPr txBox="1"/>
            <p:nvPr/>
          </p:nvSpPr>
          <p:spPr>
            <a:xfrm>
              <a:off x="912667" y="3059668"/>
              <a:ext cx="507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D139B79-AF31-A27F-1CA1-0A0CBF60D14C}"/>
                </a:ext>
              </a:extLst>
            </p:cNvPr>
            <p:cNvSpPr txBox="1"/>
            <p:nvPr/>
          </p:nvSpPr>
          <p:spPr>
            <a:xfrm>
              <a:off x="894835" y="921397"/>
              <a:ext cx="507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sp>
        <p:nvSpPr>
          <p:cNvPr id="41" name="Text Box 61">
            <a:extLst>
              <a:ext uri="{FF2B5EF4-FFF2-40B4-BE49-F238E27FC236}">
                <a16:creationId xmlns:a16="http://schemas.microsoft.com/office/drawing/2014/main" id="{67629C2A-859C-EBD2-C03F-879BD96E0DD6}"/>
              </a:ext>
            </a:extLst>
          </p:cNvPr>
          <p:cNvSpPr txBox="1"/>
          <p:nvPr/>
        </p:nvSpPr>
        <p:spPr>
          <a:xfrm>
            <a:off x="201955" y="4802611"/>
            <a:ext cx="11788090" cy="22677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7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Fig. 3</a:t>
            </a: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7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Transfection of RNP NC in Primary Human Hepatocytes (PHH) shows little but detectable uptake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A) Shows transfection of 2.4 µg RNP-NC 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tagged with no ligand but labeled with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Atto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550 in PHH when used in a 1:1 ratio with lipofectamine.</a:t>
            </a: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B) Shows transfection of 2.4 µg RNP-NC 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tagged with no ligand but labeled with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Atto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550 in PHH when used in a 2:1 ratio with lipofectamine. </a:t>
            </a: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C) Shows transfection of 2.4 µg RNP-NC 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tagged with no ligand but labeled with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Atto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550 in PHH when used in a 5:1 ratio with lipofectamine. </a:t>
            </a: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D) Shows transfection of 2.4 µg RNP-NC 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tagged with TAT ligand and labeled with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Atto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550 in PHH. </a:t>
            </a: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E) Shows transfection of 2.4 µg RNP-NC 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tagged with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TrigalNac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ligand and labeled with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Atto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550 in PHH. </a:t>
            </a:r>
            <a:endParaRPr lang="en-US" sz="7200" dirty="0">
              <a:effectLst/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7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7200" dirty="0">
              <a:effectLst/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20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B0B740ECD7F418164696BD5D45C61" ma:contentTypeVersion="16" ma:contentTypeDescription="Create a new document." ma:contentTypeScope="" ma:versionID="a5c5d7a47d49c3a9e8877a8f98704af3">
  <xsd:schema xmlns:xsd="http://www.w3.org/2001/XMLSchema" xmlns:xs="http://www.w3.org/2001/XMLSchema" xmlns:p="http://schemas.microsoft.com/office/2006/metadata/properties" xmlns:ns2="1ede3b14-c407-4f78-a408-31a7f74c0476" xmlns:ns3="6d9280eb-d935-48c4-a9fd-fd18a0df2635" targetNamespace="http://schemas.microsoft.com/office/2006/metadata/properties" ma:root="true" ma:fieldsID="010a9214fda009d5579bf84dd4bef4df" ns2:_="" ns3:_="">
    <xsd:import namespace="1ede3b14-c407-4f78-a408-31a7f74c0476"/>
    <xsd:import namespace="6d9280eb-d935-48c4-a9fd-fd18a0df2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e3b14-c407-4f78-a408-31a7f74c0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dff210b-1a75-4f95-bf42-e73e2711a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280eb-d935-48c4-a9fd-fd18a0df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1c67233-d297-4e01-a813-c986068440d3}" ma:internalName="TaxCatchAll" ma:showField="CatchAllData" ma:web="6d9280eb-d935-48c4-a9fd-fd18a0df26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de3b14-c407-4f78-a408-31a7f74c0476">
      <Terms xmlns="http://schemas.microsoft.com/office/infopath/2007/PartnerControls"/>
    </lcf76f155ced4ddcb4097134ff3c332f>
    <TaxCatchAll xmlns="6d9280eb-d935-48c4-a9fd-fd18a0df2635" xsi:nil="true"/>
  </documentManagement>
</p:properties>
</file>

<file path=customXml/itemProps1.xml><?xml version="1.0" encoding="utf-8"?>
<ds:datastoreItem xmlns:ds="http://schemas.openxmlformats.org/officeDocument/2006/customXml" ds:itemID="{F86F40B2-488B-430F-96D3-59180562728B}"/>
</file>

<file path=customXml/itemProps2.xml><?xml version="1.0" encoding="utf-8"?>
<ds:datastoreItem xmlns:ds="http://schemas.openxmlformats.org/officeDocument/2006/customXml" ds:itemID="{DA7093F7-C701-4F1C-BA8E-69BCEE22AA85}"/>
</file>

<file path=customXml/itemProps3.xml><?xml version="1.0" encoding="utf-8"?>
<ds:datastoreItem xmlns:ds="http://schemas.openxmlformats.org/officeDocument/2006/customXml" ds:itemID="{3BEEDF9C-8B55-41D9-A84F-C08FF0326B10}"/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392</Words>
  <Application>Microsoft Office PowerPoint</Application>
  <PresentationFormat>Widescreen</PresentationFormat>
  <Paragraphs>33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Vineet Mahajan</dc:creator>
  <cp:lastModifiedBy>Vineet Mahajan</cp:lastModifiedBy>
  <cp:revision>1</cp:revision>
  <dcterms:created xsi:type="dcterms:W3CDTF">2022-07-26T19:49:34Z</dcterms:created>
  <dcterms:modified xsi:type="dcterms:W3CDTF">2022-07-28T19:13:31Z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0x010100176B0B740ECD7F418164696BD5D45C61</vt:lpwstr>
  </property>
</Properties>
</file>