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neet Mahajan" userId="7ebd066c25694cbd" providerId="LiveId" clId="{0D034D4A-14A1-4FD1-A9F9-E3DB55AB82C9}"/>
    <pc:docChg chg="undo custSel modSld">
      <pc:chgData name="Vineet Mahajan" userId="7ebd066c25694cbd" providerId="LiveId" clId="{0D034D4A-14A1-4FD1-A9F9-E3DB55AB82C9}" dt="2022-07-30T01:26:02.964" v="230"/>
      <pc:docMkLst>
        <pc:docMk/>
      </pc:docMkLst>
      <pc:sldChg chg="modSp mod">
        <pc:chgData name="Vineet Mahajan" userId="7ebd066c25694cbd" providerId="LiveId" clId="{0D034D4A-14A1-4FD1-A9F9-E3DB55AB82C9}" dt="2022-07-30T01:26:02.964" v="230"/>
        <pc:sldMkLst>
          <pc:docMk/>
          <pc:sldMk cId="374407751" sldId="257"/>
        </pc:sldMkLst>
        <pc:spChg chg="mod">
          <ac:chgData name="Vineet Mahajan" userId="7ebd066c25694cbd" providerId="LiveId" clId="{0D034D4A-14A1-4FD1-A9F9-E3DB55AB82C9}" dt="2022-07-30T01:26:02.964" v="230"/>
          <ac:spMkLst>
            <pc:docMk/>
            <pc:sldMk cId="374407751" sldId="257"/>
            <ac:spMk id="100" creationId="{0F694DDC-0AE0-7E2D-7F13-FB861EE08642}"/>
          </ac:spMkLst>
        </pc:spChg>
        <pc:picChg chg="mod">
          <ac:chgData name="Vineet Mahajan" userId="7ebd066c25694cbd" providerId="LiveId" clId="{0D034D4A-14A1-4FD1-A9F9-E3DB55AB82C9}" dt="2022-07-28T19:50:40.203" v="228" actId="1076"/>
          <ac:picMkLst>
            <pc:docMk/>
            <pc:sldMk cId="374407751" sldId="257"/>
            <ac:picMk id="93" creationId="{C102E0A3-5B79-BDF7-910A-941A4FCA32A7}"/>
          </ac:picMkLst>
        </pc:picChg>
        <pc:picChg chg="mod">
          <ac:chgData name="Vineet Mahajan" userId="7ebd066c25694cbd" providerId="LiveId" clId="{0D034D4A-14A1-4FD1-A9F9-E3DB55AB82C9}" dt="2022-07-28T21:18:46.244" v="229" actId="14100"/>
          <ac:picMkLst>
            <pc:docMk/>
            <pc:sldMk cId="374407751" sldId="257"/>
            <ac:picMk id="96" creationId="{E3107BE4-847D-4E71-E157-4F2DFF8BECA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5563E-2A11-52F2-017E-0555DD095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2A2EBD-D170-AF92-AD05-F6EA6B57F1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8F141-7A40-00D0-864E-D8949219B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E6AE-A029-4CE0-8437-2581316DC2E2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BE334-BE70-5CE5-1389-F1F1715A3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DBB53-5639-29D7-ED12-F153D84D9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35A2-A466-4337-860E-F7D64AC73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527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95196-5B55-17FF-2F8F-EE6B1FABF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F02C89-D390-B149-C996-7A43E3723D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D81AF-459D-1498-FC81-B626B0A65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E6AE-A029-4CE0-8437-2581316DC2E2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D9128-99B3-4C96-CF7D-F90D9740D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CDC870-B90A-FC31-5E66-667187D2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35A2-A466-4337-860E-F7D64AC73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31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D63100-8806-5346-7249-67051C6EBA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4BADCB-1CFF-CD01-C883-2FDDA9DE7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1F33D-DC4C-BDE1-62B7-16249B108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E6AE-A029-4CE0-8437-2581316DC2E2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33821-FEC2-AC5A-F2F1-E02D644B4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82828-FE8E-B35D-C9A5-D009D26EF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35A2-A466-4337-860E-F7D64AC73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7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F68A-5341-2DD7-EFCF-7233D6DB4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53DFF-7AC7-960C-8D48-CB14311C7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F71E6-D9EB-CE29-5919-6974CE6DE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E6AE-A029-4CE0-8437-2581316DC2E2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5F9B4-C5BB-3663-721B-F621D14C1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58F8C-A4E2-8AE1-92AE-92965015E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35A2-A466-4337-860E-F7D64AC73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224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1E893-EC08-1BB1-008D-0A1EA19BE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DA7F11-98AC-EBDB-E96F-FB43633FD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42296-30FD-D7BA-C78B-B264FA86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E6AE-A029-4CE0-8437-2581316DC2E2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ADB4A-E45F-1F29-3BBC-8AAD45530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2433E-DB18-DF10-577A-32CA82A19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35A2-A466-4337-860E-F7D64AC73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0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4A015-F76E-5C53-A619-8D48A0F85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A1A00-6B40-B801-6F31-00A245164C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E803B0-68D7-7304-9CE5-7CDDD3CFA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B637C4-B849-25DC-64B1-E513653D3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E6AE-A029-4CE0-8437-2581316DC2E2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492DE3-E5F7-61E9-A849-0D9C2D404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BFE77C-4B81-C2B5-7D6F-5DB4FF18B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35A2-A466-4337-860E-F7D64AC73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14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C16DC-CDE5-7E33-E263-827FAD446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B2E422-FCB8-218A-925E-DDBAB19D2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CA823-9A6B-9BA9-55E7-F64A6650A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8F5826-6D48-563D-56FC-CCB23815A0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47D69E-19E0-FADA-68E7-DA61CB1B83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8A46CB-C1B5-E913-AE0F-F266B12E7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E6AE-A029-4CE0-8437-2581316DC2E2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3E7114-EC86-05BE-0E1E-C9D8BFF2A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B175B4-DBAA-3832-80AA-1DF0C316F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35A2-A466-4337-860E-F7D64AC73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34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25EC2-1950-56AD-9F11-B00B08890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5ECB84-54FB-591D-BDFE-750249069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E6AE-A029-4CE0-8437-2581316DC2E2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5B48A6-E3D4-6390-DF4F-16FABFA02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DB306C-9A02-E5F5-98AD-D3D94E70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35A2-A466-4337-860E-F7D64AC73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2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E008CB-BE8E-9177-00D0-6F2C80394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E6AE-A029-4CE0-8437-2581316DC2E2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9DC673-02CE-43E5-DA8E-64E58B77A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E0B993-8A92-E606-C83B-A83B321D8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35A2-A466-4337-860E-F7D64AC73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45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F7450-E17C-BE22-4F38-2192E8F65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C6F84-F757-6A1F-F525-33CDF1AD4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744296-759B-EFDF-BDB9-F861B9C35B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41F1D-0261-B3CC-4A96-706381BBC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E6AE-A029-4CE0-8437-2581316DC2E2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E873AA-6FD0-2072-064F-19E983602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5DDFF-B067-950F-3CEE-6D7184751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35A2-A466-4337-860E-F7D64AC73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086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EC85B-CE46-A91A-74AE-EF5BBCE4A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A0FA57-DA87-A024-64F8-4470C54755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436B44-173E-82C4-BE0B-0DFF148C6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684B9B-4A1A-12EC-396E-8C7E79BDE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E6AE-A029-4CE0-8437-2581316DC2E2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EEEBD9-7DBE-A486-0AF0-B9215F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01FEC2-D42C-ED68-E49F-664D9410C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35A2-A466-4337-860E-F7D64AC73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28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444700-AC43-1126-8826-20665F1B2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49C14-6AC5-83DF-5FEF-1C4BEE0AB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F82C5-1092-8F02-EBE9-F931D820C0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2E6AE-A029-4CE0-8437-2581316DC2E2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DD4F9-224B-70A8-C11B-B59A754C99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3ED22-9EAD-0572-F65B-C75CCDDA1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235A2-A466-4337-860E-F7D64AC73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507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Picture 92">
            <a:extLst>
              <a:ext uri="{FF2B5EF4-FFF2-40B4-BE49-F238E27FC236}">
                <a16:creationId xmlns:a16="http://schemas.microsoft.com/office/drawing/2014/main" id="{C102E0A3-5B79-BDF7-910A-941A4FCA32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265629"/>
            <a:ext cx="7220367" cy="4375839"/>
          </a:xfrm>
          <a:prstGeom prst="rect">
            <a:avLst/>
          </a:prstGeom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9018E8E7-D934-CC5D-5E62-7257CE3869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5423" y="0"/>
            <a:ext cx="4627440" cy="3867150"/>
          </a:xfrm>
          <a:prstGeom prst="rect">
            <a:avLst/>
          </a:prstGeom>
        </p:spPr>
      </p:pic>
      <p:pic>
        <p:nvPicPr>
          <p:cNvPr id="96" name="Imagen 1">
            <a:extLst>
              <a:ext uri="{FF2B5EF4-FFF2-40B4-BE49-F238E27FC236}">
                <a16:creationId xmlns:a16="http://schemas.microsoft.com/office/drawing/2014/main" id="{E3107BE4-847D-4E71-E157-4F2DFF8BEC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5422" y="4089245"/>
            <a:ext cx="3301557" cy="2768755"/>
          </a:xfrm>
          <a:prstGeom prst="rect">
            <a:avLst/>
          </a:prstGeom>
        </p:spPr>
      </p:pic>
      <p:sp>
        <p:nvSpPr>
          <p:cNvPr id="97" name="TextBox 96">
            <a:extLst>
              <a:ext uri="{FF2B5EF4-FFF2-40B4-BE49-F238E27FC236}">
                <a16:creationId xmlns:a16="http://schemas.microsoft.com/office/drawing/2014/main" id="{7F94E5BF-6082-2913-FD1B-E0F934E81AE0}"/>
              </a:ext>
            </a:extLst>
          </p:cNvPr>
          <p:cNvSpPr txBox="1"/>
          <p:nvPr/>
        </p:nvSpPr>
        <p:spPr>
          <a:xfrm>
            <a:off x="0" y="80963"/>
            <a:ext cx="65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A.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758B4EC-FDF5-2A8B-399E-6726D6A87C43}"/>
              </a:ext>
            </a:extLst>
          </p:cNvPr>
          <p:cNvSpPr txBox="1"/>
          <p:nvPr/>
        </p:nvSpPr>
        <p:spPr>
          <a:xfrm>
            <a:off x="6395023" y="105292"/>
            <a:ext cx="65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B.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014512E-7570-A5A0-6536-C37CBAF24E60}"/>
              </a:ext>
            </a:extLst>
          </p:cNvPr>
          <p:cNvSpPr txBox="1"/>
          <p:nvPr/>
        </p:nvSpPr>
        <p:spPr>
          <a:xfrm>
            <a:off x="6293423" y="3978792"/>
            <a:ext cx="65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C.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0F694DDC-0AE0-7E2D-7F13-FB861EE08642}"/>
              </a:ext>
            </a:extLst>
          </p:cNvPr>
          <p:cNvSpPr txBox="1"/>
          <p:nvPr/>
        </p:nvSpPr>
        <p:spPr>
          <a:xfrm>
            <a:off x="76367" y="4734071"/>
            <a:ext cx="68742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Fig 8: Experimental outline; Colony formation and uptake of RNP-</a:t>
            </a:r>
            <a:r>
              <a:rPr lang="en-US" b="1" dirty="0" err="1"/>
              <a:t>monoparticles</a:t>
            </a:r>
            <a:r>
              <a:rPr lang="en-US" b="1" dirty="0"/>
              <a:t> </a:t>
            </a:r>
            <a:r>
              <a:rPr lang="en-US" dirty="0"/>
              <a:t>(A) shows the outline, goal, and design as well as the timeline of the experiment </a:t>
            </a:r>
            <a:r>
              <a:rPr lang="en-US" b="1" dirty="0"/>
              <a:t>(B)</a:t>
            </a:r>
            <a:r>
              <a:rPr lang="en-US" dirty="0"/>
              <a:t> shows liver tissue formation was not affected after uptake of nanoparticles when compared to </a:t>
            </a:r>
            <a:r>
              <a:rPr lang="en-US" dirty="0" err="1"/>
              <a:t>untransfected</a:t>
            </a:r>
            <a:r>
              <a:rPr lang="en-US" dirty="0"/>
              <a:t> </a:t>
            </a:r>
            <a:r>
              <a:rPr lang="en-US" b="1" dirty="0"/>
              <a:t>(C) </a:t>
            </a:r>
            <a:r>
              <a:rPr lang="en-US" dirty="0"/>
              <a:t>Peptide ppTG21 attached to </a:t>
            </a:r>
            <a:r>
              <a:rPr lang="en-US" dirty="0" err="1"/>
              <a:t>trigalNac</a:t>
            </a:r>
            <a:r>
              <a:rPr lang="en-US" dirty="0"/>
              <a:t> conjugated RNPs showed higher uptake upto 2.5-fold compared to no ligand attached RNPs</a:t>
            </a:r>
          </a:p>
        </p:txBody>
      </p:sp>
    </p:spTree>
    <p:extLst>
      <p:ext uri="{BB962C8B-B14F-4D97-AF65-F5344CB8AC3E}">
        <p14:creationId xmlns:p14="http://schemas.microsoft.com/office/powerpoint/2010/main" val="374407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6B0B740ECD7F418164696BD5D45C61" ma:contentTypeVersion="16" ma:contentTypeDescription="Create a new document." ma:contentTypeScope="" ma:versionID="a5c5d7a47d49c3a9e8877a8f98704af3">
  <xsd:schema xmlns:xsd="http://www.w3.org/2001/XMLSchema" xmlns:xs="http://www.w3.org/2001/XMLSchema" xmlns:p="http://schemas.microsoft.com/office/2006/metadata/properties" xmlns:ns2="1ede3b14-c407-4f78-a408-31a7f74c0476" xmlns:ns3="6d9280eb-d935-48c4-a9fd-fd18a0df2635" targetNamespace="http://schemas.microsoft.com/office/2006/metadata/properties" ma:root="true" ma:fieldsID="010a9214fda009d5579bf84dd4bef4df" ns2:_="" ns3:_="">
    <xsd:import namespace="1ede3b14-c407-4f78-a408-31a7f74c0476"/>
    <xsd:import namespace="6d9280eb-d935-48c4-a9fd-fd18a0df26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de3b14-c407-4f78-a408-31a7f74c04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6dff210b-1a75-4f95-bf42-e73e2711a7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9280eb-d935-48c4-a9fd-fd18a0df263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31c67233-d297-4e01-a813-c986068440d3}" ma:internalName="TaxCatchAll" ma:showField="CatchAllData" ma:web="6d9280eb-d935-48c4-a9fd-fd18a0df26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ede3b14-c407-4f78-a408-31a7f74c0476">
      <Terms xmlns="http://schemas.microsoft.com/office/infopath/2007/PartnerControls"/>
    </lcf76f155ced4ddcb4097134ff3c332f>
    <TaxCatchAll xmlns="6d9280eb-d935-48c4-a9fd-fd18a0df2635" xsi:nil="true"/>
  </documentManagement>
</p:properties>
</file>

<file path=customXml/itemProps1.xml><?xml version="1.0" encoding="utf-8"?>
<ds:datastoreItem xmlns:ds="http://schemas.openxmlformats.org/officeDocument/2006/customXml" ds:itemID="{67D74177-22D0-47B1-8600-3CE0608DEEF3}"/>
</file>

<file path=customXml/itemProps2.xml><?xml version="1.0" encoding="utf-8"?>
<ds:datastoreItem xmlns:ds="http://schemas.openxmlformats.org/officeDocument/2006/customXml" ds:itemID="{4C1ECD44-D2AE-49F4-B18E-134FAFF76E90}"/>
</file>

<file path=customXml/itemProps3.xml><?xml version="1.0" encoding="utf-8"?>
<ds:datastoreItem xmlns:ds="http://schemas.openxmlformats.org/officeDocument/2006/customXml" ds:itemID="{5C19EC0E-D9C2-47EC-A54F-2B736CCD8998}"/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76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Vineet Mahajan</dc:creator>
  <cp:lastModifiedBy>Vineet Mahajan</cp:lastModifiedBy>
  <cp:revision>1</cp:revision>
  <dcterms:created xsi:type="dcterms:W3CDTF">2022-07-28T04:45:25Z</dcterms:created>
  <dcterms:modified xsi:type="dcterms:W3CDTF">2022-07-30T01:26:23Z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0x010100176B0B740ECD7F418164696BD5D45C61</vt:lpwstr>
  </property>
</Properties>
</file>