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01" r:id="rId3"/>
    <p:sldMasterId id="2147483715" r:id="rId4"/>
    <p:sldMasterId id="2147483736" r:id="rId5"/>
  </p:sldMasterIdLst>
  <p:notesMasterIdLst>
    <p:notesMasterId r:id="rId10"/>
  </p:notesMasterIdLst>
  <p:sldIdLst>
    <p:sldId id="1193" r:id="rId6"/>
    <p:sldId id="1194" r:id="rId7"/>
    <p:sldId id="264" r:id="rId8"/>
    <p:sldId id="11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A42F4-0DFE-4C28-B3C2-72111FF2CB61}" v="140" dt="2022-10-07T14:31:08.422"/>
    <p1510:client id="{E54BD642-6ADC-4912-B983-985B477EA944}" v="2" dt="2022-10-19T15:17:47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6" autoAdjust="0"/>
    <p:restoredTop sz="81769" autoAdjust="0"/>
  </p:normalViewPr>
  <p:slideViewPr>
    <p:cSldViewPr snapToGrid="0">
      <p:cViewPr varScale="1">
        <p:scale>
          <a:sx n="95" d="100"/>
          <a:sy n="95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Murray" userId="PUeRdVFZtwKZIadspYo5MLVyu8tR6dCnfn4ogjQbGfM=" providerId="None" clId="Web-{2E8A42F4-0DFE-4C28-B3C2-72111FF2CB61}"/>
    <pc:docChg chg="modSld">
      <pc:chgData name="Steve Murray" userId="PUeRdVFZtwKZIadspYo5MLVyu8tR6dCnfn4ogjQbGfM=" providerId="None" clId="Web-{2E8A42F4-0DFE-4C28-B3C2-72111FF2CB61}" dt="2022-10-07T14:31:04.796" v="82" actId="20577"/>
      <pc:docMkLst>
        <pc:docMk/>
      </pc:docMkLst>
      <pc:sldChg chg="addSp modSp">
        <pc:chgData name="Steve Murray" userId="PUeRdVFZtwKZIadspYo5MLVyu8tR6dCnfn4ogjQbGfM=" providerId="None" clId="Web-{2E8A42F4-0DFE-4C28-B3C2-72111FF2CB61}" dt="2022-10-07T14:31:04.796" v="82" actId="20577"/>
        <pc:sldMkLst>
          <pc:docMk/>
          <pc:sldMk cId="229432018" sldId="264"/>
        </pc:sldMkLst>
        <pc:spChg chg="add mod">
          <ac:chgData name="Steve Murray" userId="PUeRdVFZtwKZIadspYo5MLVyu8tR6dCnfn4ogjQbGfM=" providerId="None" clId="Web-{2E8A42F4-0DFE-4C28-B3C2-72111FF2CB61}" dt="2022-10-07T14:31:04.796" v="82" actId="20577"/>
          <ac:spMkLst>
            <pc:docMk/>
            <pc:sldMk cId="229432018" sldId="264"/>
            <ac:spMk id="2" creationId="{74CA83F7-CCDA-CD01-DFEE-C2BE7F90C314}"/>
          </ac:spMkLst>
        </pc:spChg>
      </pc:sldChg>
      <pc:sldChg chg="modSp">
        <pc:chgData name="Steve Murray" userId="PUeRdVFZtwKZIadspYo5MLVyu8tR6dCnfn4ogjQbGfM=" providerId="None" clId="Web-{2E8A42F4-0DFE-4C28-B3C2-72111FF2CB61}" dt="2022-10-07T14:27:41.820" v="27" actId="20577"/>
        <pc:sldMkLst>
          <pc:docMk/>
          <pc:sldMk cId="1125194159" sldId="1193"/>
        </pc:sldMkLst>
        <pc:spChg chg="mod">
          <ac:chgData name="Steve Murray" userId="PUeRdVFZtwKZIadspYo5MLVyu8tR6dCnfn4ogjQbGfM=" providerId="None" clId="Web-{2E8A42F4-0DFE-4C28-B3C2-72111FF2CB61}" dt="2022-10-07T14:27:41.820" v="27" actId="20577"/>
          <ac:spMkLst>
            <pc:docMk/>
            <pc:sldMk cId="1125194159" sldId="1193"/>
            <ac:spMk id="4" creationId="{B526091A-28EB-A840-8CBF-DBD344E4A577}"/>
          </ac:spMkLst>
        </pc:spChg>
        <pc:spChg chg="mod">
          <ac:chgData name="Steve Murray" userId="PUeRdVFZtwKZIadspYo5MLVyu8tR6dCnfn4ogjQbGfM=" providerId="None" clId="Web-{2E8A42F4-0DFE-4C28-B3C2-72111FF2CB61}" dt="2022-10-07T14:27:13.538" v="25" actId="20577"/>
          <ac:spMkLst>
            <pc:docMk/>
            <pc:sldMk cId="1125194159" sldId="1193"/>
            <ac:spMk id="27" creationId="{537C4355-013E-2848-92A5-EE606C15A382}"/>
          </ac:spMkLst>
        </pc:spChg>
      </pc:sldChg>
    </pc:docChg>
  </pc:docChgLst>
  <pc:docChgLst>
    <pc:chgData name="Steve Murray" clId="Web-{E54BD642-6ADC-4912-B983-985B477EA944}"/>
    <pc:docChg chg="modSld">
      <pc:chgData name="Steve Murray" userId="" providerId="" clId="Web-{E54BD642-6ADC-4912-B983-985B477EA944}" dt="2022-10-19T15:17:47.665" v="1" actId="1076"/>
      <pc:docMkLst>
        <pc:docMk/>
      </pc:docMkLst>
      <pc:sldChg chg="modSp">
        <pc:chgData name="Steve Murray" userId="" providerId="" clId="Web-{E54BD642-6ADC-4912-B983-985B477EA944}" dt="2022-10-19T15:17:47.665" v="1" actId="1076"/>
        <pc:sldMkLst>
          <pc:docMk/>
          <pc:sldMk cId="1947031561" sldId="1194"/>
        </pc:sldMkLst>
        <pc:picChg chg="mod">
          <ac:chgData name="Steve Murray" userId="" providerId="" clId="Web-{E54BD642-6ADC-4912-B983-985B477EA944}" dt="2022-10-19T15:17:47.665" v="1" actId="1076"/>
          <ac:picMkLst>
            <pc:docMk/>
            <pc:sldMk cId="1947031561" sldId="1194"/>
            <ac:picMk id="4" creationId="{93962EAA-B853-19AB-7B58-BD1298CCBD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CD1E1-C9D0-4E88-AD47-2CF10C7EFB7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BF680-769C-47BA-9E65-C6FA579EE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3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BF680-769C-47BA-9E65-C6FA579EE0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Broad COF funds for Tier 2 GET project; GET project # 6949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310200-1120-02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transfers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 males and B6NJ females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 &amp; Guide by Caleb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Shipping to FGB27.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Injections planned week of 11/15/21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BF680-769C-47BA-9E65-C6FA579EE0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5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BF680-769C-47BA-9E65-C6FA579EE0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2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ster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133" y="-25401"/>
            <a:ext cx="9177867" cy="688340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609600" y="-25400"/>
            <a:ext cx="7322331" cy="68834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9744" y="1030657"/>
            <a:ext cx="6717635" cy="2569799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744" y="3886200"/>
            <a:ext cx="6717635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9781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486967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09600" y="0"/>
            <a:ext cx="426641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6163" y="1030657"/>
            <a:ext cx="6717635" cy="2569799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6163" y="3886200"/>
            <a:ext cx="6717635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4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AX_Logo_Amination-1080p-29_97fps_white.mp4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12859"/>
            <a:ext cx="12192000" cy="6858000"/>
          </a:xfrm>
          <a:prstGeom prst="rect">
            <a:avLst/>
          </a:prstGeom>
        </p:spPr>
      </p:pic>
      <p:pic>
        <p:nvPicPr>
          <p:cNvPr id="11" name="Picture 10" descr="Screen Shot 2016-01-21 at 9.41.53 AM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103" y="1941388"/>
            <a:ext cx="6789504" cy="32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9D5B0-ABF3-4A32-8B20-7AC95D02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6568-24AF-46EE-B9A1-FF4ECD28B7F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75246-73AC-46FC-9B15-880E78AA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48B56-5AF5-4CE4-9121-BDF53110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20C8-09F0-41DC-B2E2-C13E0CAF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71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ster_b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133" y="-25401"/>
            <a:ext cx="9177867" cy="688340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609600" y="-25400"/>
            <a:ext cx="7322331" cy="68834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9744" y="1030657"/>
            <a:ext cx="6717635" cy="2569799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744" y="3886200"/>
            <a:ext cx="6717635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2055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55262" y="1600200"/>
            <a:ext cx="10513409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593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255258" y="1600201"/>
            <a:ext cx="5091061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6677606" y="1600201"/>
            <a:ext cx="5091061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3670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55257" y="1600201"/>
            <a:ext cx="9753600" cy="365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67890" y="5399091"/>
            <a:ext cx="4713817" cy="444500"/>
          </a:xfrm>
        </p:spPr>
        <p:txBody>
          <a:bodyPr/>
          <a:lstStyle>
            <a:lvl1pPr marL="0" indent="0">
              <a:buFont typeface="Arial"/>
              <a:buNone/>
              <a:defRPr sz="18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99000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12738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45199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" y="4"/>
            <a:ext cx="67056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7501467" y="914404"/>
            <a:ext cx="4267200" cy="5173663"/>
          </a:xfr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 sz="3200"/>
            </a:lvl1pPr>
            <a:lvl2pPr marL="916494" marR="0" indent="-459306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A2AAAD"/>
              </a:buClr>
              <a:buSzPct val="120000"/>
              <a:buFont typeface="Courier New"/>
              <a:buChar char="o"/>
              <a:tabLst/>
              <a:defRPr sz="2667"/>
            </a:lvl2pPr>
            <a:lvl3pPr marL="1373683" marR="0" indent="-457189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Blip>
                <a:blip r:embed="rId3"/>
              </a:buBlip>
              <a:tabLst/>
              <a:defRPr sz="2133"/>
            </a:lvl3pPr>
            <a:lvl4pPr marL="1678475" marR="0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A2AAAD"/>
              </a:buClr>
              <a:buSzPct val="110000"/>
              <a:buFont typeface="Arial"/>
              <a:buChar char="•"/>
              <a:tabLst/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457189" marR="0" lvl="1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457189" marR="0" lvl="2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457189" marR="0" lvl="3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3949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55262" y="1600200"/>
            <a:ext cx="10513409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4142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" y="4"/>
            <a:ext cx="115824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5330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486967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09600" y="0"/>
            <a:ext cx="4260069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4869677" y="0"/>
            <a:ext cx="7318097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6163" y="1030657"/>
            <a:ext cx="6717635" cy="2569799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6163" y="3886200"/>
            <a:ext cx="6717635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5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486967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09600" y="0"/>
            <a:ext cx="426641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6163" y="1030657"/>
            <a:ext cx="6717635" cy="2569799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6163" y="3886200"/>
            <a:ext cx="6717635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14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AX_Logo_Amination-1080p-29_97fps_white.mp4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12859"/>
            <a:ext cx="12192000" cy="6858000"/>
          </a:xfrm>
          <a:prstGeom prst="rect">
            <a:avLst/>
          </a:prstGeom>
        </p:spPr>
      </p:pic>
      <p:pic>
        <p:nvPicPr>
          <p:cNvPr id="11" name="Picture 10" descr="Screen Shot 2016-01-21 at 9.41.53 AM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103" y="1941388"/>
            <a:ext cx="6789504" cy="32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051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BB31CB-B320-4F40-A35F-7994A690D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60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ster_b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133" y="-25401"/>
            <a:ext cx="9177867" cy="688340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609600" y="-25400"/>
            <a:ext cx="7322331" cy="68834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9744" y="1030657"/>
            <a:ext cx="6717635" cy="2569799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744" y="3886200"/>
            <a:ext cx="6717635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41659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55262" y="1600200"/>
            <a:ext cx="10513409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3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255258" y="1600201"/>
            <a:ext cx="5091061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6677606" y="1600201"/>
            <a:ext cx="5091061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30564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55257" y="1600201"/>
            <a:ext cx="9753600" cy="365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67890" y="5399091"/>
            <a:ext cx="4713817" cy="444500"/>
          </a:xfrm>
        </p:spPr>
        <p:txBody>
          <a:bodyPr/>
          <a:lstStyle>
            <a:lvl1pPr marL="0" indent="0">
              <a:buFont typeface="Arial"/>
              <a:buNone/>
              <a:defRPr sz="18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4141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255258" y="1600201"/>
            <a:ext cx="5091061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6677606" y="1600201"/>
            <a:ext cx="5091061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3452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47213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89123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" y="4"/>
            <a:ext cx="67056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7501467" y="914404"/>
            <a:ext cx="4267200" cy="5173663"/>
          </a:xfr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 sz="3200"/>
            </a:lvl1pPr>
            <a:lvl2pPr marL="916494" marR="0" indent="-459306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A2AAAD"/>
              </a:buClr>
              <a:buSzPct val="120000"/>
              <a:buFont typeface="Courier New"/>
              <a:buChar char="o"/>
              <a:tabLst/>
              <a:defRPr sz="2667"/>
            </a:lvl2pPr>
            <a:lvl3pPr marL="1373683" marR="0" indent="-457189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Blip>
                <a:blip r:embed="rId3"/>
              </a:buBlip>
              <a:tabLst/>
              <a:defRPr sz="2133"/>
            </a:lvl3pPr>
            <a:lvl4pPr marL="1678475" marR="0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A2AAAD"/>
              </a:buClr>
              <a:buSzPct val="110000"/>
              <a:buFont typeface="Arial"/>
              <a:buChar char="•"/>
              <a:tabLst/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457189" marR="0" lvl="1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457189" marR="0" lvl="2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457189" marR="0" lvl="3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71344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" y="4"/>
            <a:ext cx="115824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46580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486967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09600" y="0"/>
            <a:ext cx="4260069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4869677" y="0"/>
            <a:ext cx="7318097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6163" y="1030657"/>
            <a:ext cx="6717635" cy="2569799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6163" y="3886200"/>
            <a:ext cx="6717635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14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486967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09600" y="0"/>
            <a:ext cx="426641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6163" y="1030657"/>
            <a:ext cx="6717635" cy="2569799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6163" y="3886200"/>
            <a:ext cx="6717635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97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AX_Logo_Amination-1080p-29_97fps_white.mp4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12859"/>
            <a:ext cx="12192000" cy="6858000"/>
          </a:xfrm>
          <a:prstGeom prst="rect">
            <a:avLst/>
          </a:prstGeom>
        </p:spPr>
      </p:pic>
      <p:pic>
        <p:nvPicPr>
          <p:cNvPr id="11" name="Picture 10" descr="Screen Shot 2016-01-21 at 9.41.53 AM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103" y="1941388"/>
            <a:ext cx="6789504" cy="32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2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26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BB31CB-B320-4F40-A35F-7994A690D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31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Title Slide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33EB50-8758-C242-AC0A-914AE0C39B1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4A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279D0-A85D-7B40-8A18-E48ED5D64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5B142A-BD2B-6044-9339-40FF387731E8}"/>
              </a:ext>
            </a:extLst>
          </p:cNvPr>
          <p:cNvSpPr/>
          <p:nvPr userDrawn="1"/>
        </p:nvSpPr>
        <p:spPr>
          <a:xfrm>
            <a:off x="0" y="1204813"/>
            <a:ext cx="12192000" cy="4653643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6A90FC-CF97-CD4C-9263-F6302CF7B7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614" y="1850649"/>
            <a:ext cx="11026775" cy="1541463"/>
          </a:xfrm>
          <a:prstGeom prst="rect">
            <a:avLst/>
          </a:prstGeom>
        </p:spPr>
        <p:txBody>
          <a:bodyPr/>
          <a:lstStyle>
            <a:lvl1pPr marL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Alternate Title Slide Here and Here and Here Arial </a:t>
            </a:r>
            <a:r>
              <a:rPr lang="en-US" dirty="0" err="1"/>
              <a:t>45pt</a:t>
            </a:r>
            <a:r>
              <a:rPr lang="en-US" dirty="0"/>
              <a:t> Bold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028B5449-3E99-0E4E-8A44-E6124D0F87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5959" y="4037944"/>
            <a:ext cx="8540083" cy="658627"/>
          </a:xfrm>
          <a:prstGeom prst="rect">
            <a:avLst/>
          </a:prstGeom>
        </p:spPr>
        <p:txBody>
          <a:bodyPr/>
          <a:lstStyle>
            <a:lvl1pPr marL="0" marR="0" indent="-228594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Arial Speaker Names </a:t>
            </a:r>
            <a:r>
              <a:rPr lang="en-US" dirty="0" err="1"/>
              <a:t>CanGoHere</a:t>
            </a:r>
            <a:r>
              <a:rPr lang="en-US" dirty="0"/>
              <a:t>, Ph.D. </a:t>
            </a:r>
            <a:r>
              <a:rPr lang="en-US" dirty="0" err="1"/>
              <a:t>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3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55257" y="1600201"/>
            <a:ext cx="9753600" cy="365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67890" y="5399091"/>
            <a:ext cx="4713817" cy="444500"/>
          </a:xfrm>
        </p:spPr>
        <p:txBody>
          <a:bodyPr/>
          <a:lstStyle>
            <a:lvl1pPr marL="0" indent="0">
              <a:buFont typeface="Arial"/>
              <a:buNone/>
              <a:defRPr sz="18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09757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Title Slide w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0ED608-500C-CC40-BA6D-26001AFF3E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7D4993E-3014-2B4F-A42A-4701885FBD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614" y="1850649"/>
            <a:ext cx="11026775" cy="1541463"/>
          </a:xfrm>
          <a:prstGeom prst="rect">
            <a:avLst/>
          </a:prstGeom>
        </p:spPr>
        <p:txBody>
          <a:bodyPr/>
          <a:lstStyle>
            <a:lvl1pPr marL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Alternate Title Slide Here and Here and Here Arial </a:t>
            </a:r>
            <a:r>
              <a:rPr lang="en-US" dirty="0" err="1"/>
              <a:t>45pt</a:t>
            </a:r>
            <a:r>
              <a:rPr lang="en-US" dirty="0"/>
              <a:t> Bold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D07B18F-36C2-8E46-AA3F-ED2458361B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5959" y="4037945"/>
            <a:ext cx="8540083" cy="701033"/>
          </a:xfrm>
          <a:prstGeom prst="rect">
            <a:avLst/>
          </a:prstGeom>
        </p:spPr>
        <p:txBody>
          <a:bodyPr/>
          <a:lstStyle>
            <a:lvl1pPr marL="0" marR="0" indent="-228594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Arial Speaker Names </a:t>
            </a:r>
            <a:r>
              <a:rPr lang="en-US" dirty="0" err="1"/>
              <a:t>CanGoHere</a:t>
            </a:r>
            <a:r>
              <a:rPr lang="en-US" dirty="0"/>
              <a:t>, Ph.D. </a:t>
            </a:r>
            <a:r>
              <a:rPr lang="en-US" dirty="0" err="1"/>
              <a:t>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26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B3C16D-D77C-5944-8A2A-E19BADECFFCD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4A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0ED023-0724-5548-845A-698E872DAD97}"/>
              </a:ext>
            </a:extLst>
          </p:cNvPr>
          <p:cNvGrpSpPr/>
          <p:nvPr userDrawn="1"/>
        </p:nvGrpSpPr>
        <p:grpSpPr>
          <a:xfrm>
            <a:off x="-1" y="1"/>
            <a:ext cx="12199405" cy="6604392"/>
            <a:chOff x="-1" y="1"/>
            <a:chExt cx="9149554" cy="49532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FF2342-1D95-A747-A08C-62D587BA173E}"/>
                </a:ext>
              </a:extLst>
            </p:cNvPr>
            <p:cNvSpPr/>
            <p:nvPr userDrawn="1"/>
          </p:nvSpPr>
          <p:spPr>
            <a:xfrm>
              <a:off x="-1" y="1"/>
              <a:ext cx="9149554" cy="4075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CA7E7F0-FBD3-C645-923B-A98052BCB48A}"/>
                </a:ext>
              </a:extLst>
            </p:cNvPr>
            <p:cNvSpPr/>
            <p:nvPr userDrawn="1"/>
          </p:nvSpPr>
          <p:spPr>
            <a:xfrm rot="10800000">
              <a:off x="2228851" y="4063037"/>
              <a:ext cx="694760" cy="890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EB558F9-6D47-2E43-A114-2B132F41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7" t="-2"/>
          <a:stretch/>
        </p:blipFill>
        <p:spPr>
          <a:xfrm>
            <a:off x="391164" y="5728847"/>
            <a:ext cx="2573232" cy="670103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6DE765C-6549-EE43-961E-4B0FD8381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3102" y="5606371"/>
            <a:ext cx="7760473" cy="915053"/>
          </a:xfrm>
          <a:prstGeom prst="rect">
            <a:avLst/>
          </a:prstGeom>
        </p:spPr>
        <p:txBody>
          <a:bodyPr/>
          <a:lstStyle>
            <a:lvl1pPr marL="0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Arial Speaker Names </a:t>
            </a:r>
            <a:r>
              <a:rPr lang="en-US" dirty="0" err="1"/>
              <a:t>CanGoHere</a:t>
            </a:r>
            <a:r>
              <a:rPr lang="en-US" dirty="0"/>
              <a:t>, Ph.D. </a:t>
            </a:r>
            <a:r>
              <a:rPr lang="en-US" dirty="0" err="1"/>
              <a:t>20pt</a:t>
            </a:r>
            <a:endParaRPr lang="en-US" dirty="0"/>
          </a:p>
          <a:p>
            <a:pPr marL="0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Speaker Names </a:t>
            </a:r>
            <a:r>
              <a:rPr lang="en-US" dirty="0" err="1"/>
              <a:t>CanGoHere</a:t>
            </a:r>
            <a:r>
              <a:rPr lang="en-US" dirty="0"/>
              <a:t>, Ph.D. </a:t>
            </a:r>
            <a:r>
              <a:rPr lang="en-US" dirty="0" err="1"/>
              <a:t>20pt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E9A6EAF-8274-F548-89DF-87A175409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303" y="1120048"/>
            <a:ext cx="10833392" cy="3587749"/>
          </a:xfrm>
          <a:prstGeom prst="rect">
            <a:avLst/>
          </a:prstGeom>
        </p:spPr>
        <p:txBody>
          <a:bodyPr/>
          <a:lstStyle>
            <a:lvl1pPr marL="0" indent="0" fontAlgn="t" hangingPunct="0">
              <a:buNone/>
              <a:defRPr sz="8800" b="1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GOES HERE, </a:t>
            </a:r>
            <a:r>
              <a:rPr lang="en-US" dirty="0" err="1"/>
              <a:t>66PT</a:t>
            </a:r>
            <a:r>
              <a:rPr lang="en-US" dirty="0"/>
              <a:t> BOLD ALL CAPS</a:t>
            </a:r>
          </a:p>
        </p:txBody>
      </p:sp>
    </p:spTree>
    <p:extLst>
      <p:ext uri="{BB962C8B-B14F-4D97-AF65-F5344CB8AC3E}">
        <p14:creationId xmlns:p14="http://schemas.microsoft.com/office/powerpoint/2010/main" val="4263876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E7801F-491D-3B44-B5E1-DD613AFC7E73}"/>
              </a:ext>
            </a:extLst>
          </p:cNvPr>
          <p:cNvGrpSpPr/>
          <p:nvPr userDrawn="1"/>
        </p:nvGrpSpPr>
        <p:grpSpPr>
          <a:xfrm>
            <a:off x="-1" y="-130628"/>
            <a:ext cx="12199405" cy="5360653"/>
            <a:chOff x="-1" y="-97971"/>
            <a:chExt cx="9149554" cy="40204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723300-028A-5645-BD87-CEABBF61D7B3}"/>
                </a:ext>
              </a:extLst>
            </p:cNvPr>
            <p:cNvSpPr/>
            <p:nvPr userDrawn="1"/>
          </p:nvSpPr>
          <p:spPr>
            <a:xfrm>
              <a:off x="-1" y="-97971"/>
              <a:ext cx="9149554" cy="3233057"/>
            </a:xfrm>
            <a:prstGeom prst="rect">
              <a:avLst/>
            </a:prstGeom>
            <a:solidFill>
              <a:srgbClr val="04A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7426DAC-4A5D-4444-90AC-82382D437088}"/>
                </a:ext>
              </a:extLst>
            </p:cNvPr>
            <p:cNvSpPr/>
            <p:nvPr userDrawn="1"/>
          </p:nvSpPr>
          <p:spPr>
            <a:xfrm rot="10800000">
              <a:off x="2228851" y="3032261"/>
              <a:ext cx="694760" cy="890258"/>
            </a:xfrm>
            <a:prstGeom prst="rtTriangle">
              <a:avLst/>
            </a:prstGeom>
            <a:solidFill>
              <a:srgbClr val="04A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28F71E-4D86-B84E-9884-B2BA0F3719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3949" y="477925"/>
            <a:ext cx="11113228" cy="3093636"/>
          </a:xfrm>
          <a:prstGeom prst="rect">
            <a:avLst/>
          </a:prstGeom>
        </p:spPr>
        <p:txBody>
          <a:bodyPr/>
          <a:lstStyle>
            <a:lvl1pPr marL="0">
              <a:buNone/>
              <a:defRPr sz="6933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CHAPTER SLIDE:</a:t>
            </a:r>
          </a:p>
          <a:p>
            <a:pPr lvl="0"/>
            <a:r>
              <a:rPr lang="en-US" dirty="0"/>
              <a:t>TITLE GOES HERE AND HERE 52PT CAPS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E8AE6D-CCCE-0E47-8B74-AB8696060E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1989" y="4495525"/>
            <a:ext cx="7215187" cy="1717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Additional information here for this chapter, a quote, subtitle, statement, etc. </a:t>
            </a:r>
            <a:r>
              <a:rPr lang="en-US" dirty="0" err="1"/>
              <a:t>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38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944E324-23F9-E046-A2CE-E51DCFFCEC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069" y="1373584"/>
            <a:ext cx="11172272" cy="510591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3C8E07-B1CB-034C-930E-250012BEE034}"/>
              </a:ext>
            </a:extLst>
          </p:cNvPr>
          <p:cNvSpPr/>
          <p:nvPr userDrawn="1"/>
        </p:nvSpPr>
        <p:spPr>
          <a:xfrm>
            <a:off x="0" y="2"/>
            <a:ext cx="12192000" cy="45719"/>
          </a:xfrm>
          <a:prstGeom prst="rect">
            <a:avLst/>
          </a:prstGeom>
          <a:solidFill>
            <a:srgbClr val="04A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64C5C6-BC04-0946-9302-7D266C169A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069" y="378498"/>
            <a:ext cx="9732963" cy="630239"/>
          </a:xfrm>
          <a:prstGeom prst="rect">
            <a:avLst/>
          </a:prstGeom>
        </p:spPr>
        <p:txBody>
          <a:bodyPr/>
          <a:lstStyle>
            <a:lvl1pPr>
              <a:buNone/>
              <a:defRPr sz="45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LEFT HEADER: ARIAL </a:t>
            </a:r>
            <a:r>
              <a:rPr lang="en-US" dirty="0" err="1"/>
              <a:t>34PT</a:t>
            </a:r>
            <a:r>
              <a:rPr lang="en-US" dirty="0"/>
              <a:t> CAPS</a:t>
            </a:r>
          </a:p>
        </p:txBody>
      </p:sp>
    </p:spTree>
    <p:extLst>
      <p:ext uri="{BB962C8B-B14F-4D97-AF65-F5344CB8AC3E}">
        <p14:creationId xmlns:p14="http://schemas.microsoft.com/office/powerpoint/2010/main" val="304766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w/JAX name, Title,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7765B19-81AD-F74F-AF49-13AEF84E7B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9961" y="6486922"/>
            <a:ext cx="470833" cy="215444"/>
          </a:xfrm>
          <a:prstGeom prst="rect">
            <a:avLst/>
          </a:prstGeom>
          <a:noFill/>
          <a:ln w="6350">
            <a:noFill/>
          </a:ln>
        </p:spPr>
        <p:txBody>
          <a:bodyPr tIns="0" bIns="0" anchor="t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6625A8D5-DBAF-8845-9299-98FFBA23C9BF}" type="slidenum">
              <a:rPr lang="en-US" sz="1400" smtClean="0">
                <a:cs typeface="Arial" panose="020B0604020202020204" pitchFamily="34" charset="0"/>
              </a:rPr>
              <a:pPr algn="ctr"/>
              <a:t>‹#›</a:t>
            </a:fld>
            <a:endParaRPr lang="en-US" sz="1400" dirty="0"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1632F2-D6A3-5143-BF0F-1CC05596F886}"/>
              </a:ext>
            </a:extLst>
          </p:cNvPr>
          <p:cNvGrpSpPr/>
          <p:nvPr userDrawn="1"/>
        </p:nvGrpSpPr>
        <p:grpSpPr>
          <a:xfrm>
            <a:off x="0" y="6366256"/>
            <a:ext cx="12192000" cy="385622"/>
            <a:chOff x="0" y="4774698"/>
            <a:chExt cx="9144000" cy="289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62175B-7F4D-D949-97C5-A619E6C65A49}"/>
                </a:ext>
              </a:extLst>
            </p:cNvPr>
            <p:cNvSpPr txBox="1"/>
            <p:nvPr userDrawn="1"/>
          </p:nvSpPr>
          <p:spPr>
            <a:xfrm>
              <a:off x="0" y="4865191"/>
              <a:ext cx="2225843" cy="161583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4A7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JACKSON LABORATORY</a:t>
              </a:r>
              <a:endParaRPr lang="en-US" sz="1400" dirty="0">
                <a:solidFill>
                  <a:srgbClr val="04A7F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7FF56CD-6A60-5D41-AC6D-756DC18EA01A}"/>
                </a:ext>
              </a:extLst>
            </p:cNvPr>
            <p:cNvGrpSpPr/>
            <p:nvPr userDrawn="1"/>
          </p:nvGrpSpPr>
          <p:grpSpPr>
            <a:xfrm>
              <a:off x="0" y="4774698"/>
              <a:ext cx="9144000" cy="289217"/>
              <a:chOff x="0" y="4774698"/>
              <a:chExt cx="9144000" cy="28921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0FBF9D-2125-7E42-8EEB-F5AC32193357}"/>
                  </a:ext>
                </a:extLst>
              </p:cNvPr>
              <p:cNvSpPr/>
              <p:nvPr userDrawn="1"/>
            </p:nvSpPr>
            <p:spPr>
              <a:xfrm>
                <a:off x="0" y="4774698"/>
                <a:ext cx="9144000" cy="34289"/>
              </a:xfrm>
              <a:prstGeom prst="rect">
                <a:avLst/>
              </a:prstGeom>
              <a:solidFill>
                <a:srgbClr val="04A7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95242366-61CD-5449-86EB-92143117F000}"/>
                  </a:ext>
                </a:extLst>
              </p:cNvPr>
              <p:cNvSpPr/>
              <p:nvPr userDrawn="1"/>
            </p:nvSpPr>
            <p:spPr>
              <a:xfrm rot="10800000" flipH="1">
                <a:off x="2225844" y="4791842"/>
                <a:ext cx="232934" cy="272073"/>
              </a:xfrm>
              <a:prstGeom prst="rtTriangle">
                <a:avLst/>
              </a:prstGeom>
              <a:solidFill>
                <a:srgbClr val="04A7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</p:grp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86D113-80CA-7F47-A29A-74D32ABAD0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8371" y="6497693"/>
            <a:ext cx="6826127" cy="193899"/>
          </a:xfrm>
          <a:prstGeom prst="rect">
            <a:avLst/>
          </a:prstGeom>
        </p:spPr>
        <p:txBody>
          <a:bodyPr tIns="0" bIns="0" anchor="t">
            <a:spAutoFit/>
          </a:bodyPr>
          <a:lstStyle>
            <a:lvl1pPr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TITLE OR NICKNAME CAN LIVE HERE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58ECC1F-A3B0-AF45-924F-AAD097B17E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69" y="560917"/>
            <a:ext cx="11172272" cy="510591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</p:spTree>
    <p:extLst>
      <p:ext uri="{BB962C8B-B14F-4D97-AF65-F5344CB8AC3E}">
        <p14:creationId xmlns:p14="http://schemas.microsoft.com/office/powerpoint/2010/main" val="1707492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w/JAX name, Title,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FE2F1D-71EB-A74F-8417-D4469D3AC008}"/>
              </a:ext>
            </a:extLst>
          </p:cNvPr>
          <p:cNvSpPr/>
          <p:nvPr userDrawn="1"/>
        </p:nvSpPr>
        <p:spPr>
          <a:xfrm>
            <a:off x="0" y="6366265"/>
            <a:ext cx="12192000" cy="491737"/>
          </a:xfrm>
          <a:prstGeom prst="rect">
            <a:avLst/>
          </a:prstGeom>
          <a:solidFill>
            <a:srgbClr val="04A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AE5EBAB-FA5E-D840-86FF-3BAD451E0163}"/>
              </a:ext>
            </a:extLst>
          </p:cNvPr>
          <p:cNvSpPr/>
          <p:nvPr userDrawn="1"/>
        </p:nvSpPr>
        <p:spPr>
          <a:xfrm rot="10800000" flipH="1">
            <a:off x="3016780" y="6325921"/>
            <a:ext cx="364689" cy="42596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27BBF15B-3140-F54B-9864-DF212160A9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9961" y="6486922"/>
            <a:ext cx="470833" cy="215444"/>
          </a:xfrm>
          <a:prstGeom prst="rect">
            <a:avLst/>
          </a:prstGeom>
          <a:noFill/>
          <a:ln w="6350">
            <a:noFill/>
          </a:ln>
        </p:spPr>
        <p:txBody>
          <a:bodyPr tIns="0" bIns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4723624F-8E48-9C49-BDEC-1C4437A0BD87}" type="slidenum">
              <a:rPr lang="en-US" sz="1400" smtClean="0">
                <a:cs typeface="Arial" panose="020B0604020202020204" pitchFamily="34" charset="0"/>
              </a:rPr>
              <a:pPr algn="ctr"/>
              <a:t>‹#›</a:t>
            </a:fld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F0211F-789F-FB45-9F7C-ED24763E3520}"/>
              </a:ext>
            </a:extLst>
          </p:cNvPr>
          <p:cNvSpPr txBox="1"/>
          <p:nvPr userDrawn="1"/>
        </p:nvSpPr>
        <p:spPr>
          <a:xfrm>
            <a:off x="1" y="6486922"/>
            <a:ext cx="2967791" cy="215444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JACKSON LABORATORY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54639E-A807-E346-8119-F65E75313C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8371" y="6497693"/>
            <a:ext cx="6826127" cy="193899"/>
          </a:xfrm>
          <a:prstGeom prst="rect">
            <a:avLst/>
          </a:prstGeom>
        </p:spPr>
        <p:txBody>
          <a:bodyPr tIns="0" bIns="0" anchor="t">
            <a:sp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OR NICKNAME CAN LIVE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0F26A9-B7B1-8B4E-8595-3AA3444B7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69" y="560917"/>
            <a:ext cx="11172272" cy="510591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</p:spTree>
    <p:extLst>
      <p:ext uri="{BB962C8B-B14F-4D97-AF65-F5344CB8AC3E}">
        <p14:creationId xmlns:p14="http://schemas.microsoft.com/office/powerpoint/2010/main" val="8193259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w/JAX name, Title,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C89480-D3DF-8748-8722-1FFFFD7A55FD}"/>
              </a:ext>
            </a:extLst>
          </p:cNvPr>
          <p:cNvSpPr/>
          <p:nvPr userDrawn="1"/>
        </p:nvSpPr>
        <p:spPr>
          <a:xfrm>
            <a:off x="0" y="6366265"/>
            <a:ext cx="12192000" cy="4917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6B33EAC-AF78-ED4B-90C7-47F2FDB0F5BC}"/>
              </a:ext>
            </a:extLst>
          </p:cNvPr>
          <p:cNvSpPr/>
          <p:nvPr userDrawn="1"/>
        </p:nvSpPr>
        <p:spPr>
          <a:xfrm rot="10800000" flipH="1">
            <a:off x="3016780" y="6325921"/>
            <a:ext cx="364689" cy="42596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B60A824E-FEEF-FA4E-9895-D1C8877C0C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9961" y="6486922"/>
            <a:ext cx="470833" cy="215444"/>
          </a:xfrm>
          <a:prstGeom prst="rect">
            <a:avLst/>
          </a:prstGeom>
          <a:noFill/>
          <a:ln w="6350">
            <a:noFill/>
          </a:ln>
        </p:spPr>
        <p:txBody>
          <a:bodyPr tIns="0" bIns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6625A8D5-DBAF-8845-9299-98FFBA23C9BF}" type="slidenum">
              <a:rPr lang="en-US" sz="1400" smtClean="0">
                <a:cs typeface="Arial" panose="020B0604020202020204" pitchFamily="34" charset="0"/>
              </a:rPr>
              <a:pPr algn="ctr"/>
              <a:t>‹#›</a:t>
            </a:fld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FFD54-152A-C246-AF71-2548E723F048}"/>
              </a:ext>
            </a:extLst>
          </p:cNvPr>
          <p:cNvSpPr txBox="1"/>
          <p:nvPr userDrawn="1"/>
        </p:nvSpPr>
        <p:spPr>
          <a:xfrm>
            <a:off x="1" y="6486922"/>
            <a:ext cx="2967791" cy="215444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JACKSON LABORATORY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211C028-FA6A-4443-92CD-F57FCCAE7F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8371" y="6497693"/>
            <a:ext cx="6826127" cy="193899"/>
          </a:xfrm>
          <a:prstGeom prst="rect">
            <a:avLst/>
          </a:prstGeom>
        </p:spPr>
        <p:txBody>
          <a:bodyPr tIns="0" bIns="0" anchor="t">
            <a:sp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OR NICKNAME CAN LIVE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2021D8-CF06-1648-A34D-B933BE729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69" y="560917"/>
            <a:ext cx="11172272" cy="510591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</p:spTree>
    <p:extLst>
      <p:ext uri="{BB962C8B-B14F-4D97-AF65-F5344CB8AC3E}">
        <p14:creationId xmlns:p14="http://schemas.microsoft.com/office/powerpoint/2010/main" val="424097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w/JAX name, Title,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CF6741E-8CCA-4C4E-B0A3-741649C04FAB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9144001" cy="514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A875CD-6704-0848-BE4A-FFEEB0A59355}"/>
                </a:ext>
              </a:extLst>
            </p:cNvPr>
            <p:cNvSpPr/>
            <p:nvPr userDrawn="1"/>
          </p:nvSpPr>
          <p:spPr>
            <a:xfrm>
              <a:off x="-1" y="0"/>
              <a:ext cx="9144001" cy="5143500"/>
            </a:xfrm>
            <a:prstGeom prst="rect">
              <a:avLst/>
            </a:prstGeom>
            <a:solidFill>
              <a:srgbClr val="04A7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9FE1D65-821C-7449-ACD8-CD5ED09E42FC}"/>
                </a:ext>
              </a:extLst>
            </p:cNvPr>
            <p:cNvGrpSpPr/>
            <p:nvPr userDrawn="1"/>
          </p:nvGrpSpPr>
          <p:grpSpPr>
            <a:xfrm>
              <a:off x="0" y="4774698"/>
              <a:ext cx="9144000" cy="289217"/>
              <a:chOff x="0" y="4774698"/>
              <a:chExt cx="9144000" cy="28921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72388502-05BC-5945-A033-AACACF358BD9}"/>
                  </a:ext>
                </a:extLst>
              </p:cNvPr>
              <p:cNvGrpSpPr/>
              <p:nvPr userDrawn="1"/>
            </p:nvGrpSpPr>
            <p:grpSpPr>
              <a:xfrm>
                <a:off x="0" y="4774698"/>
                <a:ext cx="9144000" cy="289217"/>
                <a:chOff x="0" y="4774698"/>
                <a:chExt cx="9144000" cy="289217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ADAB89F-AD34-6A48-A442-2F4FDC778785}"/>
                    </a:ext>
                  </a:extLst>
                </p:cNvPr>
                <p:cNvSpPr/>
                <p:nvPr userDrawn="1"/>
              </p:nvSpPr>
              <p:spPr>
                <a:xfrm>
                  <a:off x="0" y="4774698"/>
                  <a:ext cx="9144000" cy="342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/>
                </a:p>
              </p:txBody>
            </p:sp>
            <p:sp>
              <p:nvSpPr>
                <p:cNvPr id="7" name="Right Triangle 6">
                  <a:extLst>
                    <a:ext uri="{FF2B5EF4-FFF2-40B4-BE49-F238E27FC236}">
                      <a16:creationId xmlns:a16="http://schemas.microsoft.com/office/drawing/2014/main" id="{2D08FF64-15EC-3D4E-9A2A-6860016F6E90}"/>
                    </a:ext>
                  </a:extLst>
                </p:cNvPr>
                <p:cNvSpPr/>
                <p:nvPr userDrawn="1"/>
              </p:nvSpPr>
              <p:spPr>
                <a:xfrm rot="10800000" flipH="1">
                  <a:off x="2225844" y="4791842"/>
                  <a:ext cx="232934" cy="272073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A0CBE5-922A-6B4D-A0B3-9451FD291D27}"/>
                  </a:ext>
                </a:extLst>
              </p:cNvPr>
              <p:cNvSpPr txBox="1"/>
              <p:nvPr userDrawn="1"/>
            </p:nvSpPr>
            <p:spPr>
              <a:xfrm>
                <a:off x="0" y="4865191"/>
                <a:ext cx="2225843" cy="161583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JACKSON LABORATORY</a:t>
                </a: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Slide Number Placeholder 17">
            <a:extLst>
              <a:ext uri="{FF2B5EF4-FFF2-40B4-BE49-F238E27FC236}">
                <a16:creationId xmlns:a16="http://schemas.microsoft.com/office/drawing/2014/main" id="{2FDB0E3C-B65A-A24A-96DA-7D7AE84EB1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9961" y="6486922"/>
            <a:ext cx="470833" cy="215444"/>
          </a:xfrm>
          <a:prstGeom prst="rect">
            <a:avLst/>
          </a:prstGeom>
          <a:noFill/>
          <a:ln w="6350">
            <a:noFill/>
          </a:ln>
        </p:spPr>
        <p:txBody>
          <a:bodyPr tIns="0" bIns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6625A8D5-DBAF-8845-9299-98FFBA23C9BF}" type="slidenum">
              <a:rPr lang="en-US" sz="1400" smtClean="0">
                <a:cs typeface="Arial" panose="020B0604020202020204" pitchFamily="34" charset="0"/>
              </a:rPr>
              <a:pPr algn="ctr"/>
              <a:t>‹#›</a:t>
            </a:fld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A91190E-987F-3D4D-9686-5D75BE426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8371" y="6497693"/>
            <a:ext cx="6826127" cy="193899"/>
          </a:xfrm>
          <a:prstGeom prst="rect">
            <a:avLst/>
          </a:prstGeom>
        </p:spPr>
        <p:txBody>
          <a:bodyPr tIns="0" bIns="0" anchor="t">
            <a:sp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OR NICKNAME CAN LIVE HERE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ED1C3DA-384D-2F44-AD88-3E6B11550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69" y="560917"/>
            <a:ext cx="11172272" cy="399799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1AE034E-2254-2B43-BEA3-1BDC0022F9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69" y="4944533"/>
            <a:ext cx="11172272" cy="84799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Black or white text will work on this slide.</a:t>
            </a:r>
          </a:p>
        </p:txBody>
      </p:sp>
    </p:spTree>
    <p:extLst>
      <p:ext uri="{BB962C8B-B14F-4D97-AF65-F5344CB8AC3E}">
        <p14:creationId xmlns:p14="http://schemas.microsoft.com/office/powerpoint/2010/main" val="626727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w/Logo and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30E12F-8FB2-AF44-BAD9-573B972EED43}"/>
              </a:ext>
            </a:extLst>
          </p:cNvPr>
          <p:cNvSpPr txBox="1"/>
          <p:nvPr userDrawn="1"/>
        </p:nvSpPr>
        <p:spPr>
          <a:xfrm>
            <a:off x="11649393" y="6460439"/>
            <a:ext cx="492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25A8D5-DBAF-8845-9299-98FFBA23C9BF}" type="slidenum">
              <a:rPr lang="en-US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3CF96-05E5-424D-906E-FD90FB142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9387" y="6484355"/>
            <a:ext cx="534043" cy="259944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171E673-F3EF-A54F-B2C5-D338BF711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69" y="560917"/>
            <a:ext cx="11172272" cy="510591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769838-2C1E-5440-BDDE-23BE2E4428F7}"/>
              </a:ext>
            </a:extLst>
          </p:cNvPr>
          <p:cNvGrpSpPr/>
          <p:nvPr userDrawn="1"/>
        </p:nvGrpSpPr>
        <p:grpSpPr>
          <a:xfrm>
            <a:off x="0" y="6366265"/>
            <a:ext cx="12192000" cy="385623"/>
            <a:chOff x="0" y="4774698"/>
            <a:chExt cx="9144000" cy="289217"/>
          </a:xfrm>
          <a:solidFill>
            <a:schemeClr val="bg2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F33472-65F5-8249-A819-63D184349BAD}"/>
                </a:ext>
              </a:extLst>
            </p:cNvPr>
            <p:cNvSpPr/>
            <p:nvPr userDrawn="1"/>
          </p:nvSpPr>
          <p:spPr>
            <a:xfrm>
              <a:off x="0" y="4774698"/>
              <a:ext cx="9144000" cy="342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bg1"/>
                </a:solidFill>
              </a:endParaRPr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296ED723-6154-9843-9E4E-DD8E188E1F02}"/>
                </a:ext>
              </a:extLst>
            </p:cNvPr>
            <p:cNvSpPr/>
            <p:nvPr userDrawn="1"/>
          </p:nvSpPr>
          <p:spPr>
            <a:xfrm rot="10800000">
              <a:off x="8432742" y="4791842"/>
              <a:ext cx="232934" cy="27207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1557978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w/Logo and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FA1161-4F71-3D49-B447-5988CD0A7DA4}"/>
              </a:ext>
            </a:extLst>
          </p:cNvPr>
          <p:cNvSpPr txBox="1"/>
          <p:nvPr userDrawn="1"/>
        </p:nvSpPr>
        <p:spPr>
          <a:xfrm>
            <a:off x="11649393" y="6460439"/>
            <a:ext cx="492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25A8D5-DBAF-8845-9299-98FFBA23C9BF}" type="slidenum">
              <a:rPr lang="en-US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9A9C3-3E01-EA40-AED8-6F5389281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9387" y="6484355"/>
            <a:ext cx="534043" cy="259944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0B26E3F-CBC5-0247-97AE-28C578E83C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69" y="560917"/>
            <a:ext cx="11172272" cy="510591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549D79-BC67-FE4F-8F17-1D6E6081354B}"/>
              </a:ext>
            </a:extLst>
          </p:cNvPr>
          <p:cNvGrpSpPr/>
          <p:nvPr userDrawn="1"/>
        </p:nvGrpSpPr>
        <p:grpSpPr>
          <a:xfrm>
            <a:off x="0" y="6366265"/>
            <a:ext cx="12192000" cy="385623"/>
            <a:chOff x="0" y="4774698"/>
            <a:chExt cx="9144000" cy="289217"/>
          </a:xfrm>
          <a:solidFill>
            <a:schemeClr val="accent3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87542C-7242-FA4C-A2DA-A68A513178A3}"/>
                </a:ext>
              </a:extLst>
            </p:cNvPr>
            <p:cNvSpPr/>
            <p:nvPr userDrawn="1"/>
          </p:nvSpPr>
          <p:spPr>
            <a:xfrm>
              <a:off x="0" y="4774698"/>
              <a:ext cx="9144000" cy="342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10A53183-4A2E-854E-8CB5-1016426315C3}"/>
                </a:ext>
              </a:extLst>
            </p:cNvPr>
            <p:cNvSpPr/>
            <p:nvPr userDrawn="1"/>
          </p:nvSpPr>
          <p:spPr>
            <a:xfrm rot="10800000">
              <a:off x="8432742" y="4791842"/>
              <a:ext cx="232934" cy="27207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254127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12658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w/Logo and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8B1AB6-107A-FC40-81F8-F5F0BF764E01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4A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8BA16-A01E-6C4B-AF7E-83685A6DA858}"/>
              </a:ext>
            </a:extLst>
          </p:cNvPr>
          <p:cNvSpPr txBox="1"/>
          <p:nvPr userDrawn="1"/>
        </p:nvSpPr>
        <p:spPr>
          <a:xfrm>
            <a:off x="11649393" y="6460439"/>
            <a:ext cx="492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625A8D5-DBAF-8845-9299-98FFBA23C9BF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D39A21-D547-8E47-8541-02563ACAC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7464" y="6491795"/>
            <a:ext cx="534043" cy="252504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61D507F-1DE9-E647-80C8-23A1E174E6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69" y="560917"/>
            <a:ext cx="11172272" cy="399799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85E179-AE34-114A-B730-EB6BBB6408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69" y="4944533"/>
            <a:ext cx="11172272" cy="84799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Black or white text will work on this slide.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DF424-4452-5E42-B67E-61BED4724973}"/>
              </a:ext>
            </a:extLst>
          </p:cNvPr>
          <p:cNvGrpSpPr/>
          <p:nvPr userDrawn="1"/>
        </p:nvGrpSpPr>
        <p:grpSpPr>
          <a:xfrm>
            <a:off x="0" y="6366265"/>
            <a:ext cx="12192000" cy="385623"/>
            <a:chOff x="0" y="4774698"/>
            <a:chExt cx="9144000" cy="2892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77F7B7-955E-D148-BF38-A0444C01890E}"/>
                </a:ext>
              </a:extLst>
            </p:cNvPr>
            <p:cNvSpPr/>
            <p:nvPr userDrawn="1"/>
          </p:nvSpPr>
          <p:spPr>
            <a:xfrm>
              <a:off x="0" y="4774698"/>
              <a:ext cx="9144000" cy="34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F77EB197-BDC9-5C4F-9A19-305E6B2572AE}"/>
                </a:ext>
              </a:extLst>
            </p:cNvPr>
            <p:cNvSpPr/>
            <p:nvPr userDrawn="1"/>
          </p:nvSpPr>
          <p:spPr>
            <a:xfrm rot="10800000">
              <a:off x="8432742" y="4791842"/>
              <a:ext cx="232934" cy="27207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788167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A86A79-BBBF-9F47-BE20-D086898B2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3448" y="6497693"/>
            <a:ext cx="5058552" cy="193899"/>
          </a:xfrm>
          <a:prstGeom prst="rect">
            <a:avLst/>
          </a:prstGeom>
        </p:spPr>
        <p:txBody>
          <a:bodyPr wrap="square" tIns="0" bIns="0" anchor="t">
            <a:spAutoFit/>
          </a:bodyPr>
          <a:lstStyle>
            <a:lvl1pPr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 TITLE OR NICKNAME CAN LIVE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B1799E8-F88F-CF48-A5D6-023D8C509F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69" y="560917"/>
            <a:ext cx="11172272" cy="510591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5F1A21-5988-E44E-A6DD-3653552CDDC6}"/>
              </a:ext>
            </a:extLst>
          </p:cNvPr>
          <p:cNvGrpSpPr/>
          <p:nvPr userDrawn="1"/>
        </p:nvGrpSpPr>
        <p:grpSpPr>
          <a:xfrm>
            <a:off x="0" y="6366265"/>
            <a:ext cx="12192000" cy="385623"/>
            <a:chOff x="0" y="4774698"/>
            <a:chExt cx="9144000" cy="289217"/>
          </a:xfrm>
          <a:solidFill>
            <a:schemeClr val="tx2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E7BFCD-002C-4B45-879D-7916F1C450CF}"/>
                </a:ext>
              </a:extLst>
            </p:cNvPr>
            <p:cNvSpPr/>
            <p:nvPr userDrawn="1"/>
          </p:nvSpPr>
          <p:spPr>
            <a:xfrm>
              <a:off x="0" y="4774698"/>
              <a:ext cx="9144000" cy="3428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bg1"/>
                </a:solidFill>
              </a:endParaRPr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6AA39ED9-5FB0-C04D-BFB7-BCF5BB076FAA}"/>
                </a:ext>
              </a:extLst>
            </p:cNvPr>
            <p:cNvSpPr/>
            <p:nvPr userDrawn="1"/>
          </p:nvSpPr>
          <p:spPr>
            <a:xfrm rot="10800000">
              <a:off x="5117152" y="4791842"/>
              <a:ext cx="232934" cy="272073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</p:spTree>
    <p:extLst>
      <p:ext uri="{BB962C8B-B14F-4D97-AF65-F5344CB8AC3E}">
        <p14:creationId xmlns:p14="http://schemas.microsoft.com/office/powerpoint/2010/main" val="2296043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EC11415-CC79-BA4C-8B33-E63BD3059B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3448" y="6497693"/>
            <a:ext cx="5058552" cy="193899"/>
          </a:xfrm>
          <a:prstGeom prst="rect">
            <a:avLst/>
          </a:prstGeom>
        </p:spPr>
        <p:txBody>
          <a:bodyPr wrap="square" tIns="0" bIns="0" anchor="t">
            <a:spAutoFit/>
          </a:bodyPr>
          <a:lstStyle>
            <a:lvl1pPr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TITLE OR NICKNAME CAN LIVE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D2484A-DD0A-1541-BE82-E067DD9D8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69" y="560917"/>
            <a:ext cx="11172272" cy="510591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181AB7-30E6-134D-8B1A-87BBB9E6A7FC}"/>
              </a:ext>
            </a:extLst>
          </p:cNvPr>
          <p:cNvGrpSpPr/>
          <p:nvPr userDrawn="1"/>
        </p:nvGrpSpPr>
        <p:grpSpPr>
          <a:xfrm>
            <a:off x="0" y="6366265"/>
            <a:ext cx="12192000" cy="385623"/>
            <a:chOff x="0" y="4774698"/>
            <a:chExt cx="9144000" cy="289217"/>
          </a:xfrm>
          <a:solidFill>
            <a:schemeClr val="accent3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8275D-E747-054D-94B0-111D1CB84CAD}"/>
                </a:ext>
              </a:extLst>
            </p:cNvPr>
            <p:cNvSpPr/>
            <p:nvPr userDrawn="1"/>
          </p:nvSpPr>
          <p:spPr>
            <a:xfrm>
              <a:off x="0" y="4774698"/>
              <a:ext cx="9144000" cy="342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bg1"/>
                </a:solidFill>
              </a:endParaRPr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D24F6C5E-08B7-D244-89C8-7FEBAC6566F0}"/>
                </a:ext>
              </a:extLst>
            </p:cNvPr>
            <p:cNvSpPr/>
            <p:nvPr userDrawn="1"/>
          </p:nvSpPr>
          <p:spPr>
            <a:xfrm rot="10800000">
              <a:off x="5117152" y="4791842"/>
              <a:ext cx="232934" cy="27207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</p:spTree>
    <p:extLst>
      <p:ext uri="{BB962C8B-B14F-4D97-AF65-F5344CB8AC3E}">
        <p14:creationId xmlns:p14="http://schemas.microsoft.com/office/powerpoint/2010/main" val="3564475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5AEA90-7157-4F49-AA66-146FE5E0DF81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4A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4226049-1010-6F40-9650-F897C24EB4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3448" y="6497693"/>
            <a:ext cx="5058552" cy="193899"/>
          </a:xfrm>
          <a:prstGeom prst="rect">
            <a:avLst/>
          </a:prstGeom>
        </p:spPr>
        <p:txBody>
          <a:bodyPr wrap="square" tIns="0" bIns="0" anchor="t">
            <a:sp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OR NICKNAME CAN LIVE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7877A8E-EC1F-174A-B87B-F4667FAF78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69" y="560917"/>
            <a:ext cx="11172272" cy="399799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635E910-E75C-1243-BCB0-8B5324D735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69" y="4944533"/>
            <a:ext cx="11172272" cy="84799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Black or white text will work on this slide.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13807A-3481-494B-A9F2-109C84E15C7F}"/>
              </a:ext>
            </a:extLst>
          </p:cNvPr>
          <p:cNvGrpSpPr/>
          <p:nvPr userDrawn="1"/>
        </p:nvGrpSpPr>
        <p:grpSpPr>
          <a:xfrm>
            <a:off x="0" y="6366265"/>
            <a:ext cx="12192000" cy="385623"/>
            <a:chOff x="0" y="4774698"/>
            <a:chExt cx="9144000" cy="289217"/>
          </a:xfrm>
          <a:solidFill>
            <a:schemeClr val="bg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576182-43F8-5344-A7CF-F91D8C93A746}"/>
                </a:ext>
              </a:extLst>
            </p:cNvPr>
            <p:cNvSpPr/>
            <p:nvPr userDrawn="1"/>
          </p:nvSpPr>
          <p:spPr>
            <a:xfrm>
              <a:off x="0" y="4774698"/>
              <a:ext cx="9144000" cy="342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bg1"/>
                </a:solidFill>
              </a:endParaRPr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82E4CADD-2929-7F4D-AA9E-4DCBBE0B0B40}"/>
                </a:ext>
              </a:extLst>
            </p:cNvPr>
            <p:cNvSpPr/>
            <p:nvPr userDrawn="1"/>
          </p:nvSpPr>
          <p:spPr>
            <a:xfrm rot="10800000">
              <a:off x="5117152" y="4791842"/>
              <a:ext cx="232934" cy="27207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215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w/JAX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0A3A372-4204-3B48-A733-FC0AE9A49035}"/>
              </a:ext>
            </a:extLst>
          </p:cNvPr>
          <p:cNvGrpSpPr/>
          <p:nvPr userDrawn="1"/>
        </p:nvGrpSpPr>
        <p:grpSpPr>
          <a:xfrm>
            <a:off x="0" y="6366256"/>
            <a:ext cx="12192000" cy="385622"/>
            <a:chOff x="0" y="4774698"/>
            <a:chExt cx="9144000" cy="28921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33DA902-A421-5943-96E0-9E29B96ABB1A}"/>
                </a:ext>
              </a:extLst>
            </p:cNvPr>
            <p:cNvGrpSpPr/>
            <p:nvPr userDrawn="1"/>
          </p:nvGrpSpPr>
          <p:grpSpPr>
            <a:xfrm>
              <a:off x="0" y="4774698"/>
              <a:ext cx="9144000" cy="289217"/>
              <a:chOff x="0" y="4774698"/>
              <a:chExt cx="9144000" cy="28921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71CD138-D925-094D-9960-C24AC278DA0B}"/>
                  </a:ext>
                </a:extLst>
              </p:cNvPr>
              <p:cNvSpPr/>
              <p:nvPr userDrawn="1"/>
            </p:nvSpPr>
            <p:spPr>
              <a:xfrm>
                <a:off x="0" y="4774698"/>
                <a:ext cx="9144000" cy="34289"/>
              </a:xfrm>
              <a:prstGeom prst="rect">
                <a:avLst/>
              </a:prstGeom>
              <a:solidFill>
                <a:srgbClr val="04A7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F62F2D2-65C0-8F42-ADBB-022705B0FDA4}"/>
                  </a:ext>
                </a:extLst>
              </p:cNvPr>
              <p:cNvSpPr/>
              <p:nvPr userDrawn="1"/>
            </p:nvSpPr>
            <p:spPr>
              <a:xfrm rot="10800000" flipH="1">
                <a:off x="2225844" y="4791842"/>
                <a:ext cx="232934" cy="272073"/>
              </a:xfrm>
              <a:prstGeom prst="rtTriangle">
                <a:avLst/>
              </a:prstGeom>
              <a:solidFill>
                <a:srgbClr val="04A7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97DAB-8B45-E641-A42A-09B9B0341AAC}"/>
                </a:ext>
              </a:extLst>
            </p:cNvPr>
            <p:cNvSpPr txBox="1"/>
            <p:nvPr userDrawn="1"/>
          </p:nvSpPr>
          <p:spPr>
            <a:xfrm>
              <a:off x="0" y="4865191"/>
              <a:ext cx="2225843" cy="161583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JACKSON LABORATORY</a:t>
              </a:r>
              <a:endPara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1562516-8970-ED4B-AE49-269793DF1C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69" y="560917"/>
            <a:ext cx="11172272" cy="510591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</p:spTree>
    <p:extLst>
      <p:ext uri="{BB962C8B-B14F-4D97-AF65-F5344CB8AC3E}">
        <p14:creationId xmlns:p14="http://schemas.microsoft.com/office/powerpoint/2010/main" val="147546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w/JAX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A6D8E88-4631-3948-8660-0ADFD25145C9}"/>
              </a:ext>
            </a:extLst>
          </p:cNvPr>
          <p:cNvGrpSpPr/>
          <p:nvPr userDrawn="1"/>
        </p:nvGrpSpPr>
        <p:grpSpPr>
          <a:xfrm>
            <a:off x="0" y="6366256"/>
            <a:ext cx="12192000" cy="385622"/>
            <a:chOff x="0" y="4774698"/>
            <a:chExt cx="9144000" cy="28921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6926067-3E3A-834B-B491-CF0EA645AD3D}"/>
                </a:ext>
              </a:extLst>
            </p:cNvPr>
            <p:cNvGrpSpPr/>
            <p:nvPr userDrawn="1"/>
          </p:nvGrpSpPr>
          <p:grpSpPr>
            <a:xfrm>
              <a:off x="0" y="4774698"/>
              <a:ext cx="9144000" cy="289217"/>
              <a:chOff x="0" y="4774698"/>
              <a:chExt cx="9144000" cy="28921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27BC769-C362-0943-8EC8-3BEC86470703}"/>
                  </a:ext>
                </a:extLst>
              </p:cNvPr>
              <p:cNvSpPr/>
              <p:nvPr userDrawn="1"/>
            </p:nvSpPr>
            <p:spPr>
              <a:xfrm>
                <a:off x="0" y="4774698"/>
                <a:ext cx="9144000" cy="3428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7C9338C1-2689-C542-9BD4-BBC7FC4767B8}"/>
                  </a:ext>
                </a:extLst>
              </p:cNvPr>
              <p:cNvSpPr/>
              <p:nvPr userDrawn="1"/>
            </p:nvSpPr>
            <p:spPr>
              <a:xfrm rot="10800000" flipH="1">
                <a:off x="2225844" y="4791842"/>
                <a:ext cx="232934" cy="272073"/>
              </a:xfrm>
              <a:prstGeom prst="rtTriangl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603361-7093-8F4C-A457-AC0C5DBE3478}"/>
                </a:ext>
              </a:extLst>
            </p:cNvPr>
            <p:cNvSpPr txBox="1"/>
            <p:nvPr userDrawn="1"/>
          </p:nvSpPr>
          <p:spPr>
            <a:xfrm>
              <a:off x="0" y="4865191"/>
              <a:ext cx="2225843" cy="161583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JACKSON LABORATORY</a:t>
              </a:r>
              <a:endPara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43CDD0-2208-DE41-9BCC-3B428BE8A7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69" y="560917"/>
            <a:ext cx="11172272" cy="510591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</p:spTree>
    <p:extLst>
      <p:ext uri="{BB962C8B-B14F-4D97-AF65-F5344CB8AC3E}">
        <p14:creationId xmlns:p14="http://schemas.microsoft.com/office/powerpoint/2010/main" val="5874546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w/JAX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A6F271-C725-2C4D-B082-15BC7DE40D2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4A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D74923-8072-3946-BF6E-7F0445BFDA22}"/>
              </a:ext>
            </a:extLst>
          </p:cNvPr>
          <p:cNvGrpSpPr/>
          <p:nvPr userDrawn="1"/>
        </p:nvGrpSpPr>
        <p:grpSpPr>
          <a:xfrm>
            <a:off x="0" y="6366256"/>
            <a:ext cx="12192000" cy="385622"/>
            <a:chOff x="0" y="4774698"/>
            <a:chExt cx="9144000" cy="28921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91AAD2B-1AED-9A41-88CA-02DDB614B029}"/>
                </a:ext>
              </a:extLst>
            </p:cNvPr>
            <p:cNvGrpSpPr/>
            <p:nvPr userDrawn="1"/>
          </p:nvGrpSpPr>
          <p:grpSpPr>
            <a:xfrm>
              <a:off x="0" y="4774698"/>
              <a:ext cx="9144000" cy="289217"/>
              <a:chOff x="0" y="4774698"/>
              <a:chExt cx="9144000" cy="2892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E413CA-0523-3649-B537-FE5ACD420F76}"/>
                  </a:ext>
                </a:extLst>
              </p:cNvPr>
              <p:cNvSpPr/>
              <p:nvPr userDrawn="1"/>
            </p:nvSpPr>
            <p:spPr>
              <a:xfrm>
                <a:off x="0" y="4774698"/>
                <a:ext cx="9144000" cy="34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489BD0B7-57DE-C949-A735-BE3D547A3BF4}"/>
                  </a:ext>
                </a:extLst>
              </p:cNvPr>
              <p:cNvSpPr/>
              <p:nvPr userDrawn="1"/>
            </p:nvSpPr>
            <p:spPr>
              <a:xfrm rot="10800000" flipH="1">
                <a:off x="2225844" y="4791842"/>
                <a:ext cx="232934" cy="27207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4418C5-B5FF-9D43-B9BE-358726B5EA2A}"/>
                </a:ext>
              </a:extLst>
            </p:cNvPr>
            <p:cNvSpPr txBox="1"/>
            <p:nvPr userDrawn="1"/>
          </p:nvSpPr>
          <p:spPr>
            <a:xfrm>
              <a:off x="0" y="4865191"/>
              <a:ext cx="2225843" cy="161583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JACKSON LABORATORY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D84452F-2E44-6C4A-9D53-C0E9C297CE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69" y="560917"/>
            <a:ext cx="11172272" cy="399799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Arial </a:t>
            </a:r>
            <a:r>
              <a:rPr lang="en-US" dirty="0" err="1"/>
              <a:t>28pt</a:t>
            </a:r>
            <a:r>
              <a:rPr lang="en-US" dirty="0"/>
              <a:t> body text (minimum for ease of viewing)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BB09F22-22FC-E843-8B89-4987E9EC97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069" y="4944533"/>
            <a:ext cx="11172272" cy="84799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33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Black or white text will work on this slide.</a:t>
            </a:r>
          </a:p>
        </p:txBody>
      </p:sp>
    </p:spTree>
    <p:extLst>
      <p:ext uri="{BB962C8B-B14F-4D97-AF65-F5344CB8AC3E}">
        <p14:creationId xmlns:p14="http://schemas.microsoft.com/office/powerpoint/2010/main" val="19701354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AX Informa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80703B-DC8B-6945-A0EC-208449BB3160}"/>
              </a:ext>
            </a:extLst>
          </p:cNvPr>
          <p:cNvGrpSpPr/>
          <p:nvPr userDrawn="1"/>
        </p:nvGrpSpPr>
        <p:grpSpPr>
          <a:xfrm>
            <a:off x="0" y="1670172"/>
            <a:ext cx="12192000" cy="466571"/>
            <a:chOff x="0" y="1252629"/>
            <a:chExt cx="9144000" cy="3499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29F9AAE-43FC-E14B-ACEA-331CF6545456}"/>
                </a:ext>
              </a:extLst>
            </p:cNvPr>
            <p:cNvSpPr/>
            <p:nvPr userDrawn="1"/>
          </p:nvSpPr>
          <p:spPr>
            <a:xfrm>
              <a:off x="0" y="1252629"/>
              <a:ext cx="9144000" cy="34289"/>
            </a:xfrm>
            <a:prstGeom prst="rect">
              <a:avLst/>
            </a:prstGeom>
            <a:solidFill>
              <a:srgbClr val="04A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3E7A331B-7026-1E47-BD4D-FE2B7AE0A468}"/>
                </a:ext>
              </a:extLst>
            </p:cNvPr>
            <p:cNvSpPr/>
            <p:nvPr userDrawn="1"/>
          </p:nvSpPr>
          <p:spPr>
            <a:xfrm rot="10800000">
              <a:off x="3217068" y="1269773"/>
              <a:ext cx="284911" cy="332784"/>
            </a:xfrm>
            <a:prstGeom prst="rtTriangle">
              <a:avLst/>
            </a:prstGeom>
            <a:solidFill>
              <a:srgbClr val="04A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23F9D7-AD2E-564F-9B08-FFA7BB1C0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05" t="-28146" r="-9101" b="-22219"/>
          <a:stretch/>
        </p:blipFill>
        <p:spPr>
          <a:xfrm>
            <a:off x="1" y="58923"/>
            <a:ext cx="4943468" cy="1539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5C272B-A03F-2543-AE09-4AD1BB58E51C}"/>
              </a:ext>
            </a:extLst>
          </p:cNvPr>
          <p:cNvSpPr txBox="1"/>
          <p:nvPr userDrawn="1"/>
        </p:nvSpPr>
        <p:spPr>
          <a:xfrm>
            <a:off x="4798919" y="1917374"/>
            <a:ext cx="70333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C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Jackson Laboratory is an independent, nonprofit biomedical research institution with a mission to discover precise genomic solutions for disease and empower the global biomedical community in the shared quest to improve human health. </a:t>
            </a:r>
          </a:p>
          <a:p>
            <a:endParaRPr lang="en-US" sz="2800" dirty="0">
              <a:solidFill>
                <a:srgbClr val="7C7C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7C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</a:t>
            </a:r>
            <a:r>
              <a:rPr lang="en-US" sz="2800" b="1" i="1" dirty="0" err="1">
                <a:solidFill>
                  <a:srgbClr val="7C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www.jax.org</a:t>
            </a:r>
            <a:r>
              <a:rPr lang="en-US" sz="2800" dirty="0">
                <a:solidFill>
                  <a:srgbClr val="7C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A picture containing mirror, drawing, clock&#10;&#10;Description automatically generated">
            <a:extLst>
              <a:ext uri="{FF2B5EF4-FFF2-40B4-BE49-F238E27FC236}">
                <a16:creationId xmlns:a16="http://schemas.microsoft.com/office/drawing/2014/main" id="{C1BFD020-2FE7-CA4A-8D8B-BE68713B8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563" y="5966418"/>
            <a:ext cx="2774463" cy="41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2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7413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" y="4"/>
            <a:ext cx="67056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7501467" y="914404"/>
            <a:ext cx="4267200" cy="5173663"/>
          </a:xfr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 sz="3200"/>
            </a:lvl1pPr>
            <a:lvl2pPr marL="916494" marR="0" indent="-459306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A2AAAD"/>
              </a:buClr>
              <a:buSzPct val="120000"/>
              <a:buFont typeface="Courier New"/>
              <a:buChar char="o"/>
              <a:tabLst/>
              <a:defRPr sz="2667"/>
            </a:lvl2pPr>
            <a:lvl3pPr marL="1373683" marR="0" indent="-457189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Blip>
                <a:blip r:embed="rId3"/>
              </a:buBlip>
              <a:tabLst/>
              <a:defRPr sz="2133"/>
            </a:lvl3pPr>
            <a:lvl4pPr marL="1678475" marR="0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A2AAAD"/>
              </a:buClr>
              <a:buSzPct val="110000"/>
              <a:buFont typeface="Arial"/>
              <a:buChar char="•"/>
              <a:tabLst/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 Master text styles</a:t>
            </a:r>
          </a:p>
          <a:p>
            <a:pPr marL="457189" marR="0" lvl="1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457189" marR="0" lvl="2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457189" marR="0" lvl="3" indent="-457189" algn="l" defTabSz="609585" rtl="0" eaLnBrk="1" fontAlgn="auto" latinLnBrk="0" hangingPunct="1">
              <a:lnSpc>
                <a:spcPct val="102000"/>
              </a:lnSpc>
              <a:spcBef>
                <a:spcPts val="800"/>
              </a:spcBef>
              <a:spcAft>
                <a:spcPts val="1867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0365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" y="4"/>
            <a:ext cx="115824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203200" y="0"/>
            <a:ext cx="406400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5525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486967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09600" y="0"/>
            <a:ext cx="4260069" cy="6858000"/>
          </a:xfrm>
          <a:prstGeom prst="rect">
            <a:avLst/>
          </a:prstGeom>
          <a:solidFill>
            <a:srgbClr val="4F6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4869677" y="0"/>
            <a:ext cx="7318097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6163" y="1030657"/>
            <a:ext cx="6717635" cy="2569799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6163" y="3886200"/>
            <a:ext cx="6717635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1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5262" y="274639"/>
            <a:ext cx="10513409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262" y="1600201"/>
            <a:ext cx="10513409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0755185" y="6588258"/>
            <a:ext cx="538956" cy="2117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0755185" y="6588258"/>
            <a:ext cx="538956" cy="2117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ooterText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487" y="6407152"/>
            <a:ext cx="2081853" cy="152405"/>
          </a:xfrm>
          <a:prstGeom prst="rect">
            <a:avLst/>
          </a:prstGeom>
        </p:spPr>
      </p:pic>
      <p:pic>
        <p:nvPicPr>
          <p:cNvPr id="9" name="Picture 8" descr="bugs-01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77" y="6168809"/>
            <a:ext cx="938721" cy="5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1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lnSpc>
          <a:spcPct val="102000"/>
        </a:lnSpc>
        <a:spcBef>
          <a:spcPts val="800"/>
        </a:spcBef>
        <a:spcAft>
          <a:spcPts val="1867"/>
        </a:spcAft>
        <a:buClrTx/>
        <a:buSzPct val="110000"/>
        <a:buFontTx/>
        <a:buBlip>
          <a:blip r:embed="rId16"/>
        </a:buBlip>
        <a:defRPr sz="3200" kern="1200">
          <a:solidFill>
            <a:schemeClr val="tx2"/>
          </a:solidFill>
          <a:latin typeface="Arial"/>
          <a:ea typeface="+mn-ea"/>
          <a:cs typeface="Arial"/>
        </a:defRPr>
      </a:lvl1pPr>
      <a:lvl2pPr marL="916494" indent="-459306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A2AAAD"/>
        </a:buClr>
        <a:buSzPct val="120000"/>
        <a:buFont typeface="Courier New"/>
        <a:buChar char="o"/>
        <a:defRPr sz="2667" kern="1200">
          <a:solidFill>
            <a:schemeClr val="tx2"/>
          </a:solidFill>
          <a:latin typeface="Arial"/>
          <a:ea typeface="+mn-ea"/>
          <a:cs typeface="Arial"/>
        </a:defRPr>
      </a:lvl2pPr>
      <a:lvl3pPr marL="1373683" indent="-457189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SzPct val="100000"/>
        <a:buFontTx/>
        <a:buBlip>
          <a:blip r:embed="rId17"/>
        </a:buBlip>
        <a:defRPr sz="2133" kern="1200">
          <a:solidFill>
            <a:schemeClr val="tx2"/>
          </a:solidFill>
          <a:latin typeface="Arial"/>
          <a:ea typeface="+mn-ea"/>
          <a:cs typeface="Arial"/>
        </a:defRPr>
      </a:lvl3pPr>
      <a:lvl4pPr marL="1678475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A2AAAD"/>
        </a:buClr>
        <a:buSzPct val="110000"/>
        <a:buFont typeface="Arial"/>
        <a:buChar char="•"/>
        <a:defRPr sz="2133" kern="1200">
          <a:solidFill>
            <a:schemeClr val="tx2"/>
          </a:solidFill>
          <a:latin typeface="Arial"/>
          <a:ea typeface="+mn-ea"/>
          <a:cs typeface="Arial"/>
        </a:defRPr>
      </a:lvl4pPr>
      <a:lvl5pPr marL="1985384" indent="-306910" algn="l" defTabSz="609585" rtl="0" eaLnBrk="1" latinLnBrk="0" hangingPunct="1">
        <a:lnSpc>
          <a:spcPct val="104000"/>
        </a:lnSpc>
        <a:spcBef>
          <a:spcPts val="0"/>
        </a:spcBef>
        <a:spcAft>
          <a:spcPts val="1067"/>
        </a:spcAft>
        <a:buClr>
          <a:schemeClr val="bg2"/>
        </a:buClr>
        <a:buFont typeface="Arial"/>
        <a:buNone/>
        <a:defRPr sz="2133" kern="1200">
          <a:solidFill>
            <a:schemeClr val="tx2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5262" y="274639"/>
            <a:ext cx="10513409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262" y="1600201"/>
            <a:ext cx="10513409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0755185" y="6588258"/>
            <a:ext cx="538956" cy="2117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0755185" y="6588258"/>
            <a:ext cx="538956" cy="2117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ooterText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487" y="6407152"/>
            <a:ext cx="2081853" cy="152405"/>
          </a:xfrm>
          <a:prstGeom prst="rect">
            <a:avLst/>
          </a:prstGeom>
        </p:spPr>
      </p:pic>
      <p:pic>
        <p:nvPicPr>
          <p:cNvPr id="9" name="Picture 8" descr="bugs-01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77" y="6168809"/>
            <a:ext cx="938721" cy="5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lnSpc>
          <a:spcPct val="102000"/>
        </a:lnSpc>
        <a:spcBef>
          <a:spcPts val="800"/>
        </a:spcBef>
        <a:spcAft>
          <a:spcPts val="1867"/>
        </a:spcAft>
        <a:buClrTx/>
        <a:buSzPct val="110000"/>
        <a:buFontTx/>
        <a:buBlip>
          <a:blip r:embed="rId17"/>
        </a:buBlip>
        <a:defRPr sz="3200" kern="1200">
          <a:solidFill>
            <a:schemeClr val="tx2"/>
          </a:solidFill>
          <a:latin typeface="Arial"/>
          <a:ea typeface="+mn-ea"/>
          <a:cs typeface="Arial"/>
        </a:defRPr>
      </a:lvl1pPr>
      <a:lvl2pPr marL="916494" indent="-459306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A2AAAD"/>
        </a:buClr>
        <a:buSzPct val="120000"/>
        <a:buFont typeface="Courier New"/>
        <a:buChar char="o"/>
        <a:defRPr sz="2667" kern="1200">
          <a:solidFill>
            <a:schemeClr val="tx2"/>
          </a:solidFill>
          <a:latin typeface="Arial"/>
          <a:ea typeface="+mn-ea"/>
          <a:cs typeface="Arial"/>
        </a:defRPr>
      </a:lvl2pPr>
      <a:lvl3pPr marL="1373683" indent="-457189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SzPct val="100000"/>
        <a:buFontTx/>
        <a:buBlip>
          <a:blip r:embed="rId18"/>
        </a:buBlip>
        <a:defRPr sz="2133" kern="1200">
          <a:solidFill>
            <a:schemeClr val="tx2"/>
          </a:solidFill>
          <a:latin typeface="Arial"/>
          <a:ea typeface="+mn-ea"/>
          <a:cs typeface="Arial"/>
        </a:defRPr>
      </a:lvl3pPr>
      <a:lvl4pPr marL="1678475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A2AAAD"/>
        </a:buClr>
        <a:buSzPct val="110000"/>
        <a:buFont typeface="Arial"/>
        <a:buChar char="•"/>
        <a:defRPr sz="2133" kern="1200">
          <a:solidFill>
            <a:schemeClr val="tx2"/>
          </a:solidFill>
          <a:latin typeface="Arial"/>
          <a:ea typeface="+mn-ea"/>
          <a:cs typeface="Arial"/>
        </a:defRPr>
      </a:lvl4pPr>
      <a:lvl5pPr marL="1985384" indent="-306910" algn="l" defTabSz="609585" rtl="0" eaLnBrk="1" latinLnBrk="0" hangingPunct="1">
        <a:lnSpc>
          <a:spcPct val="104000"/>
        </a:lnSpc>
        <a:spcBef>
          <a:spcPts val="0"/>
        </a:spcBef>
        <a:spcAft>
          <a:spcPts val="1067"/>
        </a:spcAft>
        <a:buClr>
          <a:schemeClr val="bg2"/>
        </a:buClr>
        <a:buFont typeface="Arial"/>
        <a:buNone/>
        <a:defRPr sz="2133" kern="1200">
          <a:solidFill>
            <a:schemeClr val="tx2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5262" y="274639"/>
            <a:ext cx="10513409" cy="1143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262" y="1600201"/>
            <a:ext cx="10513409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0755185" y="6588258"/>
            <a:ext cx="538956" cy="2117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923867" y="6280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24791E93-A2B7-0848-BDB4-10A6DF01D9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0755185" y="6588258"/>
            <a:ext cx="538956" cy="2117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ooterText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487" y="6407152"/>
            <a:ext cx="2081853" cy="152405"/>
          </a:xfrm>
          <a:prstGeom prst="rect">
            <a:avLst/>
          </a:prstGeom>
        </p:spPr>
      </p:pic>
      <p:pic>
        <p:nvPicPr>
          <p:cNvPr id="9" name="Picture 8" descr="bugs-01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77" y="6168809"/>
            <a:ext cx="938721" cy="5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5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lnSpc>
          <a:spcPct val="102000"/>
        </a:lnSpc>
        <a:spcBef>
          <a:spcPts val="800"/>
        </a:spcBef>
        <a:spcAft>
          <a:spcPts val="1867"/>
        </a:spcAft>
        <a:buClrTx/>
        <a:buSzPct val="110000"/>
        <a:buFontTx/>
        <a:buBlip>
          <a:blip r:embed="rId17"/>
        </a:buBlip>
        <a:defRPr sz="3200" kern="1200">
          <a:solidFill>
            <a:schemeClr val="tx2"/>
          </a:solidFill>
          <a:latin typeface="Arial"/>
          <a:ea typeface="+mn-ea"/>
          <a:cs typeface="Arial"/>
        </a:defRPr>
      </a:lvl1pPr>
      <a:lvl2pPr marL="916494" indent="-459306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A2AAAD"/>
        </a:buClr>
        <a:buSzPct val="120000"/>
        <a:buFont typeface="Courier New"/>
        <a:buChar char="o"/>
        <a:defRPr sz="2667" kern="1200">
          <a:solidFill>
            <a:schemeClr val="tx2"/>
          </a:solidFill>
          <a:latin typeface="Arial"/>
          <a:ea typeface="+mn-ea"/>
          <a:cs typeface="Arial"/>
        </a:defRPr>
      </a:lvl2pPr>
      <a:lvl3pPr marL="1373683" indent="-457189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SzPct val="100000"/>
        <a:buFontTx/>
        <a:buBlip>
          <a:blip r:embed="rId18"/>
        </a:buBlip>
        <a:defRPr sz="2133" kern="1200">
          <a:solidFill>
            <a:schemeClr val="tx2"/>
          </a:solidFill>
          <a:latin typeface="Arial"/>
          <a:ea typeface="+mn-ea"/>
          <a:cs typeface="Arial"/>
        </a:defRPr>
      </a:lvl3pPr>
      <a:lvl4pPr marL="1678475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A2AAAD"/>
        </a:buClr>
        <a:buSzPct val="110000"/>
        <a:buFont typeface="Arial"/>
        <a:buChar char="•"/>
        <a:defRPr sz="2133" kern="1200">
          <a:solidFill>
            <a:schemeClr val="tx2"/>
          </a:solidFill>
          <a:latin typeface="Arial"/>
          <a:ea typeface="+mn-ea"/>
          <a:cs typeface="Arial"/>
        </a:defRPr>
      </a:lvl4pPr>
      <a:lvl5pPr marL="1985384" indent="-306910" algn="l" defTabSz="609585" rtl="0" eaLnBrk="1" latinLnBrk="0" hangingPunct="1">
        <a:lnSpc>
          <a:spcPct val="104000"/>
        </a:lnSpc>
        <a:spcBef>
          <a:spcPts val="0"/>
        </a:spcBef>
        <a:spcAft>
          <a:spcPts val="1067"/>
        </a:spcAft>
        <a:buClr>
          <a:schemeClr val="bg2"/>
        </a:buClr>
        <a:buFont typeface="Arial"/>
        <a:buNone/>
        <a:defRPr sz="2133" kern="1200">
          <a:solidFill>
            <a:schemeClr val="tx2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78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26091A-28EB-A840-8CBF-DBD344E4A577}"/>
              </a:ext>
            </a:extLst>
          </p:cNvPr>
          <p:cNvSpPr txBox="1"/>
          <p:nvPr/>
        </p:nvSpPr>
        <p:spPr>
          <a:xfrm>
            <a:off x="269101" y="106661"/>
            <a:ext cx="11316488" cy="1426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 Editing Reporter</a:t>
            </a:r>
            <a:r>
              <a:rPr kumimoji="0" lang="en-US" sz="2667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10 (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GER10) – Adenine Base Editor Reporter</a:t>
            </a:r>
          </a:p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C57BL/6N-Gt(ROSA)26Sor&lt;em3(CAG-Venus*)</a:t>
            </a:r>
            <a:r>
              <a:rPr lang="en-US" sz="2000" dirty="0" err="1">
                <a:latin typeface="Arial"/>
                <a:cs typeface="Arial"/>
              </a:rPr>
              <a:t>Rkuhn</a:t>
            </a:r>
            <a:r>
              <a:rPr lang="en-US" sz="2000" dirty="0">
                <a:latin typeface="Arial"/>
                <a:cs typeface="Arial"/>
              </a:rPr>
              <a:t>&gt;/</a:t>
            </a:r>
            <a:r>
              <a:rPr lang="en-US" sz="2000" dirty="0" err="1">
                <a:latin typeface="Arial"/>
                <a:cs typeface="Arial"/>
              </a:rPr>
              <a:t>MurrMmjax</a:t>
            </a:r>
            <a:r>
              <a:rPr lang="en-US" sz="2000" dirty="0">
                <a:latin typeface="Arial"/>
                <a:cs typeface="Arial"/>
              </a:rPr>
              <a:t> </a:t>
            </a:r>
          </a:p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Jax Stock No: </a:t>
            </a:r>
            <a:r>
              <a:rPr lang="en-US" sz="2000" b="1" dirty="0">
                <a:latin typeface="Arial"/>
                <a:cs typeface="Arial"/>
              </a:rPr>
              <a:t>034450</a:t>
            </a:r>
            <a:r>
              <a:rPr lang="en-US" sz="2000" dirty="0">
                <a:latin typeface="Arial"/>
                <a:cs typeface="Arial"/>
              </a:rPr>
              <a:t> | MMRRC No: </a:t>
            </a:r>
            <a:r>
              <a:rPr lang="en-US" sz="2000" b="1" dirty="0">
                <a:latin typeface="Arial"/>
                <a:cs typeface="Arial"/>
              </a:rPr>
              <a:t>69724</a:t>
            </a:r>
            <a:r>
              <a:rPr lang="en-US" sz="2000" dirty="0">
                <a:latin typeface="Arial"/>
                <a:cs typeface="Arial"/>
              </a:rPr>
              <a:t> – JAX</a:t>
            </a:r>
            <a:endParaRPr lang="en-US" sz="2000" dirty="0">
              <a:ea typeface="+mn-lt"/>
              <a:cs typeface="+mn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1340DC99-AD99-4AAA-87EF-D91A0EF1658F}"/>
              </a:ext>
            </a:extLst>
          </p:cNvPr>
          <p:cNvSpPr txBox="1">
            <a:spLocks/>
          </p:cNvSpPr>
          <p:nvPr/>
        </p:nvSpPr>
        <p:spPr>
          <a:xfrm>
            <a:off x="11720513" y="6486525"/>
            <a:ext cx="4714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23624F-8E48-9C49-BDEC-1C4437A0BD87}" type="slidenum">
              <a:rPr lang="en-US" sz="1400" smtClean="0">
                <a:cs typeface="Arial" panose="020B0604020202020204" pitchFamily="34" charset="0"/>
              </a:rPr>
              <a:pPr algn="ctr"/>
              <a:t>1</a:t>
            </a:fld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537C4355-013E-2848-92A5-EE606C15A3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962" y="1741597"/>
            <a:ext cx="5901038" cy="3034478"/>
          </a:xfrm>
        </p:spPr>
        <p:txBody>
          <a:bodyPr lIns="91440" tIns="45720" rIns="91440" bIns="45720" anchor="t"/>
          <a:lstStyle/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Introduced termination codon into Venus, which can be repaired via ABE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Tested using ABE7.10 RNP and mRNA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 detectable leaky expression of Venus fluorescence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9946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Model available through MMRRC</a:t>
            </a:r>
            <a:endParaRPr lang="en-US" sz="2000" dirty="0">
              <a:cs typeface="Arial"/>
            </a:endParaRPr>
          </a:p>
          <a:p>
            <a:pPr marL="799465" lvl="1" indent="-342900">
              <a:buFont typeface="Arial" panose="020B0604020202020204" pitchFamily="34" charset="0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AA50E1E-0CB9-63C9-EA67-1F982894F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"/>
          <a:stretch/>
        </p:blipFill>
        <p:spPr>
          <a:xfrm>
            <a:off x="6564718" y="930577"/>
            <a:ext cx="5139039" cy="61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7AF1C-DB83-0B49-92BD-462B9A8CF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836" y="152841"/>
            <a:ext cx="9732963" cy="630239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GER10  reporter activity: blast assay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43BB1-09D9-4AAC-A5E9-75BCCEE84580}"/>
              </a:ext>
            </a:extLst>
          </p:cNvPr>
          <p:cNvSpPr txBox="1"/>
          <p:nvPr/>
        </p:nvSpPr>
        <p:spPr>
          <a:xfrm>
            <a:off x="278482" y="4245073"/>
            <a:ext cx="11913518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Mate HOM reporter males to HOM or WT females</a:t>
            </a:r>
          </a:p>
          <a:p>
            <a:pPr marL="274320" indent="-27432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Super-ovulate and harvest zygotes</a:t>
            </a:r>
          </a:p>
          <a:p>
            <a:pPr marL="274320" indent="-27432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Electroporate zygotes with Cas9-ABE7.10 RNP with test guides </a:t>
            </a:r>
          </a:p>
          <a:p>
            <a:pPr marL="274320" indent="-27432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Culture 96 hours to blast stage</a:t>
            </a:r>
          </a:p>
          <a:p>
            <a:pPr marL="274320" indent="-27432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Image and score fluorescence signal in each embryo</a:t>
            </a:r>
          </a:p>
          <a:p>
            <a:pPr marL="274320" indent="-27432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PCR amplify reporter allele in individual blasts, Sanger sequence, use </a:t>
            </a:r>
            <a:r>
              <a:rPr lang="en-US" dirty="0" err="1"/>
              <a:t>Synthego</a:t>
            </a:r>
            <a:r>
              <a:rPr lang="en-US" dirty="0"/>
              <a:t> ICE analysis tool to score edits 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3962EAA-B853-19AB-7B58-BD1298CCB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0" y="1220230"/>
            <a:ext cx="11157539" cy="246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1340DC99-AD99-4AAA-87EF-D91A0EF1658F}"/>
              </a:ext>
            </a:extLst>
          </p:cNvPr>
          <p:cNvSpPr txBox="1">
            <a:spLocks/>
          </p:cNvSpPr>
          <p:nvPr/>
        </p:nvSpPr>
        <p:spPr>
          <a:xfrm>
            <a:off x="11720513" y="6486525"/>
            <a:ext cx="4714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23624F-8E48-9C49-BDEC-1C4437A0BD87}" type="slidenum">
              <a:rPr lang="en-US" sz="1400" smtClean="0">
                <a:cs typeface="Arial" panose="020B0604020202020204" pitchFamily="34" charset="0"/>
              </a:rPr>
              <a:pPr algn="ctr"/>
              <a:t>3</a:t>
            </a:fld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6AF04BE-946A-E89D-4373-83CF795B715F}"/>
              </a:ext>
            </a:extLst>
          </p:cNvPr>
          <p:cNvSpPr txBox="1">
            <a:spLocks/>
          </p:cNvSpPr>
          <p:nvPr/>
        </p:nvSpPr>
        <p:spPr>
          <a:xfrm>
            <a:off x="331836" y="152841"/>
            <a:ext cx="9732963" cy="63023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GER10 reporter activity: Guide Tested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A83F7-CCDA-CD01-DFEE-C2BE7F90C314}"/>
              </a:ext>
            </a:extLst>
          </p:cNvPr>
          <p:cNvSpPr txBox="1"/>
          <p:nvPr/>
        </p:nvSpPr>
        <p:spPr>
          <a:xfrm>
            <a:off x="7104992" y="2606565"/>
            <a:ext cx="452174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 New"/>
                <a:ea typeface="Courier New"/>
                <a:cs typeface="Courier New"/>
              </a:rPr>
              <a:t>Guide sequence for A-base editing (GER10-ABE-REV). Target adenine indicated in red:</a:t>
            </a:r>
          </a:p>
          <a:p>
            <a:endParaRPr lang="en-US" dirty="0">
              <a:latin typeface="Courier New"/>
              <a:ea typeface="Courier New"/>
              <a:cs typeface="Courier New"/>
            </a:endParaRPr>
          </a:p>
          <a:p>
            <a:r>
              <a:rPr lang="en-US" dirty="0" err="1">
                <a:latin typeface="Courier New"/>
                <a:ea typeface="Courier New"/>
                <a:cs typeface="Courier New"/>
              </a:rPr>
              <a:t>CGTGCT</a:t>
            </a:r>
            <a:r>
              <a:rPr lang="en-US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</a:rPr>
              <a:t>a</a:t>
            </a:r>
            <a:r>
              <a:rPr lang="en-US" dirty="0" err="1">
                <a:latin typeface="Courier New"/>
                <a:ea typeface="Courier New"/>
                <a:cs typeface="Courier New"/>
              </a:rPr>
              <a:t>CTTCATGTGGTCG</a:t>
            </a:r>
            <a:r>
              <a:rPr lang="en-US" dirty="0">
                <a:latin typeface="Courier New"/>
                <a:ea typeface="Courier New"/>
                <a:cs typeface="Courier New"/>
              </a:rPr>
              <a:t> GGG</a:t>
            </a:r>
            <a:endParaRPr lang="en-US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2FF85-E9C3-429C-9E73-2EA62FF04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39" y="1587273"/>
            <a:ext cx="6460190" cy="32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7BA5DA-71BC-9B41-B677-01BB15523A62}"/>
              </a:ext>
            </a:extLst>
          </p:cNvPr>
          <p:cNvSpPr/>
          <p:nvPr/>
        </p:nvSpPr>
        <p:spPr>
          <a:xfrm>
            <a:off x="4710192" y="5502096"/>
            <a:ext cx="6602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Results confirmed with sequencing. No indels detected.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 “leakiness” detected in 2 control experiments (~40 blasts).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9C72D3-0535-954E-8DB8-F3BC80813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771" y="1484675"/>
            <a:ext cx="3610619" cy="3553905"/>
          </a:xfrm>
          <a:prstGeom prst="rect">
            <a:avLst/>
          </a:prstGeom>
        </p:spPr>
      </p:pic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1340DC99-AD99-4AAA-87EF-D91A0EF1658F}"/>
              </a:ext>
            </a:extLst>
          </p:cNvPr>
          <p:cNvSpPr txBox="1">
            <a:spLocks/>
          </p:cNvSpPr>
          <p:nvPr/>
        </p:nvSpPr>
        <p:spPr>
          <a:xfrm>
            <a:off x="11720513" y="6486525"/>
            <a:ext cx="471487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723624F-8E48-9C49-BDEC-1C4437A0BD87}" type="slidenum">
              <a:rPr lang="en-US" sz="1400" smtClean="0">
                <a:cs typeface="Arial" panose="020B0604020202020204" pitchFamily="34" charset="0"/>
              </a:rPr>
              <a:pPr algn="ctr"/>
              <a:t>4</a:t>
            </a:fld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6309CB-7934-5958-C12A-E4FD100E005F}"/>
              </a:ext>
            </a:extLst>
          </p:cNvPr>
          <p:cNvSpPr txBox="1">
            <a:spLocks/>
          </p:cNvSpPr>
          <p:nvPr/>
        </p:nvSpPr>
        <p:spPr>
          <a:xfrm>
            <a:off x="331836" y="152841"/>
            <a:ext cx="9732963" cy="63023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GER10 reporter activity: Blast assay results</a:t>
            </a: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904E2CFF-0120-461C-8821-D073BB6E9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31" y="1579453"/>
            <a:ext cx="3803188" cy="36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0833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_16x9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owerpoint_Template_16x9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owerpoint_Template_16x9">
  <a:themeElements>
    <a:clrScheme name="Custom 4">
      <a:dk1>
        <a:srgbClr val="2C2A29"/>
      </a:dk1>
      <a:lt1>
        <a:sysClr val="window" lastClr="FFFFFF"/>
      </a:lt1>
      <a:dk2>
        <a:srgbClr val="333F48"/>
      </a:dk2>
      <a:lt2>
        <a:srgbClr val="A2AAAD"/>
      </a:lt2>
      <a:accent1>
        <a:srgbClr val="0085CA"/>
      </a:accent1>
      <a:accent2>
        <a:srgbClr val="002D72"/>
      </a:accent2>
      <a:accent3>
        <a:srgbClr val="F1C400"/>
      </a:accent3>
      <a:accent4>
        <a:srgbClr val="DC582A"/>
      </a:accent4>
      <a:accent5>
        <a:srgbClr val="8A1B61"/>
      </a:accent5>
      <a:accent6>
        <a:srgbClr val="005151"/>
      </a:accent6>
      <a:hlink>
        <a:srgbClr val="0085CA"/>
      </a:hlink>
      <a:folHlink>
        <a:srgbClr val="D0D3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lternate 16x9 Title Slides">
  <a:themeElements>
    <a:clrScheme name="jax-10-2020-template">
      <a:dk1>
        <a:srgbClr val="000000"/>
      </a:dk1>
      <a:lt1>
        <a:srgbClr val="FFFFFF"/>
      </a:lt1>
      <a:dk2>
        <a:srgbClr val="A6A6A6"/>
      </a:dk2>
      <a:lt2>
        <a:srgbClr val="04A6F0"/>
      </a:lt2>
      <a:accent1>
        <a:srgbClr val="04A6F0"/>
      </a:accent1>
      <a:accent2>
        <a:srgbClr val="A6A6A6"/>
      </a:accent2>
      <a:accent3>
        <a:srgbClr val="BEBEBE"/>
      </a:accent3>
      <a:accent4>
        <a:srgbClr val="FEFFFF"/>
      </a:accent4>
      <a:accent5>
        <a:srgbClr val="FEFFFF"/>
      </a:accent5>
      <a:accent6>
        <a:srgbClr val="FEFFFF"/>
      </a:accent6>
      <a:hlink>
        <a:srgbClr val="04A6F0"/>
      </a:hlink>
      <a:folHlink>
        <a:srgbClr val="04A6F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05_Aug_JCPG Steering Committee" id="{C02F811E-9D25-4C86-84B5-1E5ABC7760C6}" vid="{2A219ABF-FAFF-40E5-92DA-89738F045696}"/>
    </a:ext>
  </a:extLst>
</a:theme>
</file>

<file path=ppt/theme/theme5.xml><?xml version="1.0" encoding="utf-8"?>
<a:theme xmlns:a="http://schemas.openxmlformats.org/drawingml/2006/main" name="1_JAX 16x9 Template Slides">
  <a:themeElements>
    <a:clrScheme name="jax-10-2020-template">
      <a:dk1>
        <a:srgbClr val="000000"/>
      </a:dk1>
      <a:lt1>
        <a:srgbClr val="FFFFFF"/>
      </a:lt1>
      <a:dk2>
        <a:srgbClr val="A6A6A6"/>
      </a:dk2>
      <a:lt2>
        <a:srgbClr val="04A6F0"/>
      </a:lt2>
      <a:accent1>
        <a:srgbClr val="04A6F0"/>
      </a:accent1>
      <a:accent2>
        <a:srgbClr val="A6A6A6"/>
      </a:accent2>
      <a:accent3>
        <a:srgbClr val="BEBEBE"/>
      </a:accent3>
      <a:accent4>
        <a:srgbClr val="FEFFFF"/>
      </a:accent4>
      <a:accent5>
        <a:srgbClr val="FEFFFF"/>
      </a:accent5>
      <a:accent6>
        <a:srgbClr val="FEFFFF"/>
      </a:accent6>
      <a:hlink>
        <a:srgbClr val="04A6F0"/>
      </a:hlink>
      <a:folHlink>
        <a:srgbClr val="04A6F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1CCDB4DB-ACB2-C846-8C46-529542E659E6}" vid="{898E8C55-0205-CE41-812C-D2B5C09BF4C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B0B740ECD7F418164696BD5D45C61" ma:contentTypeVersion="16" ma:contentTypeDescription="Create a new document." ma:contentTypeScope="" ma:versionID="a5c5d7a47d49c3a9e8877a8f98704af3">
  <xsd:schema xmlns:xsd="http://www.w3.org/2001/XMLSchema" xmlns:xs="http://www.w3.org/2001/XMLSchema" xmlns:p="http://schemas.microsoft.com/office/2006/metadata/properties" xmlns:ns2="1ede3b14-c407-4f78-a408-31a7f74c0476" xmlns:ns3="6d9280eb-d935-48c4-a9fd-fd18a0df2635" targetNamespace="http://schemas.microsoft.com/office/2006/metadata/properties" ma:root="true" ma:fieldsID="010a9214fda009d5579bf84dd4bef4df" ns2:_="" ns3:_="">
    <xsd:import namespace="1ede3b14-c407-4f78-a408-31a7f74c0476"/>
    <xsd:import namespace="6d9280eb-d935-48c4-a9fd-fd18a0df26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e3b14-c407-4f78-a408-31a7f74c0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dff210b-1a75-4f95-bf42-e73e2711a7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280eb-d935-48c4-a9fd-fd18a0df263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1c67233-d297-4e01-a813-c986068440d3}" ma:internalName="TaxCatchAll" ma:showField="CatchAllData" ma:web="6d9280eb-d935-48c4-a9fd-fd18a0df26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de3b14-c407-4f78-a408-31a7f74c0476">
      <Terms xmlns="http://schemas.microsoft.com/office/infopath/2007/PartnerControls"/>
    </lcf76f155ced4ddcb4097134ff3c332f>
    <TaxCatchAll xmlns="6d9280eb-d935-48c4-a9fd-fd18a0df2635" xsi:nil="true"/>
  </documentManagement>
</p:properties>
</file>

<file path=customXml/itemProps1.xml><?xml version="1.0" encoding="utf-8"?>
<ds:datastoreItem xmlns:ds="http://schemas.openxmlformats.org/officeDocument/2006/customXml" ds:itemID="{F37293F4-97BD-4BEB-AF29-62AF8494AE42}"/>
</file>

<file path=customXml/itemProps2.xml><?xml version="1.0" encoding="utf-8"?>
<ds:datastoreItem xmlns:ds="http://schemas.openxmlformats.org/officeDocument/2006/customXml" ds:itemID="{A4F9EFF1-1D0B-4350-A4ED-8A6A20FEB2B2}"/>
</file>

<file path=customXml/itemProps3.xml><?xml version="1.0" encoding="utf-8"?>
<ds:datastoreItem xmlns:ds="http://schemas.openxmlformats.org/officeDocument/2006/customXml" ds:itemID="{0A75037A-B60E-4225-8D26-62112855E0DE}"/>
</file>

<file path=docProps/app.xml><?xml version="1.0" encoding="utf-8"?>
<Properties xmlns="http://schemas.openxmlformats.org/officeDocument/2006/extended-properties" xmlns:vt="http://schemas.openxmlformats.org/officeDocument/2006/docPropsVTypes">
  <TotalTime>8231</TotalTime>
  <Words>221</Words>
  <Application>Microsoft Office PowerPoint</Application>
  <PresentationFormat>Widescreen</PresentationFormat>
  <Paragraphs>41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Powerpoint_Template_16x9</vt:lpstr>
      <vt:lpstr>1_Powerpoint_Template_16x9</vt:lpstr>
      <vt:lpstr>2_Powerpoint_Template_16x9</vt:lpstr>
      <vt:lpstr>Alternate 16x9 Title Slides</vt:lpstr>
      <vt:lpstr>1_JAX 16x9 Template Slides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SCGE RIP Meeting Update</dc:title>
  <dc:creator>Kathy Snow</dc:creator>
  <cp:lastModifiedBy>Kathy Snow</cp:lastModifiedBy>
  <cp:revision>224</cp:revision>
  <dcterms:created xsi:type="dcterms:W3CDTF">2021-07-26T12:34:24Z</dcterms:created>
  <dcterms:modified xsi:type="dcterms:W3CDTF">2022-10-19T15:17:53Z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0x010100176B0B740ECD7F418164696BD5D45C61</vt:lpwstr>
  </property>
</Properties>
</file>