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8" r:id="rId9"/>
    <p:sldId id="269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>
        <p:scale>
          <a:sx n="66" d="100"/>
          <a:sy n="66" d="100"/>
        </p:scale>
        <p:origin x="78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26DE-3F09-4037-A955-38A8D82E5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9225B-D52B-4F5E-B0A8-AE967F307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BAAD8-7009-42D5-94F3-A9BB4D54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CD5D9-0EFB-4EBC-8FA7-3F5804A7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74711-F2FF-4713-8B42-8515D59F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8A85-6468-4D7D-8FE7-BBDB1833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A931A-D37E-4534-BFDE-3C348FD62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5326F-06E6-42FC-9328-BCE4D632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0A3A6-6AF5-47B2-A09B-596F56BB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AE3B-F8A1-43D5-8BC3-97FA6DA2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C2B36-293E-4CB2-ACAD-1EB82E88B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5560C-D4E9-4FE9-A17A-55CE4A55F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388ED-FF02-4D09-B865-B53D3644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AC8C9-07CB-43AD-A553-35E06CEB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018E0-0996-45E8-A6A9-B42EF094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6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151C-E0B0-4FAC-8993-89EC98BE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0DAFA-BF0C-4437-808D-42953E55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F44A9-6398-4924-B087-11AB17BB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C48FF-5673-4533-B2DC-089F0678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63A64-5505-4A91-B747-B3A4D692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2329-2878-4C20-8326-7FE64049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2708-B3CF-4A9F-92F9-E2B4A6E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1B467-A754-4F3A-A73C-17A184D0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63331-2DFA-4856-A50F-A63F4CB2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6ADD-08C4-4291-A36F-DA2C4F31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9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5FEC-841A-453A-AF60-B8FEA375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D2025-A805-401F-ACD8-D3425F6A6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6816A-5A32-4330-BD05-B7501B1B2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4FE34-75EC-46C7-818C-241A27969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CAF9-9D12-4D50-8483-AD5A0D59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B1B88-A5C4-4999-B191-49694EE7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C427-9B22-469A-863F-6111CFDE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5C41E-E6E0-42EC-BF0E-97E8E906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2BC98-3378-4182-8D83-C4700E02C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7AC7D-7948-4C47-8516-A46D6BBD7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507C5-5774-41FA-81B6-13269ABE7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60F25-987F-4E9F-9258-108E30C8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13F59-47B1-47D6-9F01-2AB4F18C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1BF7-EE6B-412C-9980-4429FF95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13EB-54DC-411F-9D00-710C9CB4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027B0-643B-4A62-9787-CB3B31EC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D5D-DC0A-47A0-8192-F14CBA14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6940-0CD8-4D28-830F-EFC55E99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CA361-F89A-4EB9-AC51-A40CA14F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6BE3C-20C3-4212-90F6-9487B682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2EF2E-101B-4E15-8480-9D2C9955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C49D-D3F9-41A2-B004-BFE31444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93EC1-DFB3-48C7-AE1F-0FA134C2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1C24B-F113-4158-B3F3-355E71DF8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4C5FD-BBC1-4E0C-9404-0B9D5DF9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DF609-E01E-4092-A385-3A2D1281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D34FF-FCB2-4705-861A-A82D4BF4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9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664C-77E2-466E-BAD2-0FBBB2606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90961-AEE8-44ED-88A6-695C606E0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AF352-A4E8-4F38-83DF-AC923E9C6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96C65-5094-4FB7-8391-7AAF2202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324AF-46E7-4F5B-A451-AFF09727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C953-D15C-4EC0-8436-7EB40891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0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A8F96-9373-42A2-AE24-066C9988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85241-FFDE-4FBF-9D71-C689D5CD8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12F7E-CF4E-4E91-BCFE-E0E7583BC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F09D7-5BC4-4F2D-AEED-58A548C60FF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FB51-CCDF-4490-8E21-71823AE8E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7B74-842C-4141-B48E-031AA08A5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8D74A-1894-4A06-AE83-CB97694EE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5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NC-CPP 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1</a:t>
            </a:r>
          </a:p>
        </p:txBody>
      </p:sp>
    </p:spTree>
    <p:extLst>
      <p:ext uri="{BB962C8B-B14F-4D97-AF65-F5344CB8AC3E}">
        <p14:creationId xmlns:p14="http://schemas.microsoft.com/office/powerpoint/2010/main" val="2121962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NC-RVG Female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2</a:t>
            </a:r>
          </a:p>
        </p:txBody>
      </p:sp>
    </p:spTree>
    <p:extLst>
      <p:ext uri="{BB962C8B-B14F-4D97-AF65-F5344CB8AC3E}">
        <p14:creationId xmlns:p14="http://schemas.microsoft.com/office/powerpoint/2010/main" val="303919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&#10;&#10;Description automatically generated">
            <a:extLst>
              <a:ext uri="{FF2B5EF4-FFF2-40B4-BE49-F238E27FC236}">
                <a16:creationId xmlns:a16="http://schemas.microsoft.com/office/drawing/2014/main" id="{CD480746-A838-4DF2-821D-2A0BD680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274" y="0"/>
            <a:ext cx="3625238" cy="6858000"/>
          </a:xfrm>
          <a:prstGeom prst="rect">
            <a:avLst/>
          </a:prstGeom>
        </p:spPr>
      </p:pic>
      <p:pic>
        <p:nvPicPr>
          <p:cNvPr id="5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5FDB38C3-305E-4B32-9C98-23738E7F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5" y="0"/>
            <a:ext cx="4715450" cy="6858000"/>
          </a:xfrm>
          <a:prstGeom prst="rect">
            <a:avLst/>
          </a:prstGeom>
        </p:spPr>
      </p:pic>
      <p:pic>
        <p:nvPicPr>
          <p:cNvPr id="7" name="Picture 6" descr="A picture containing invertebrate, green&#10;&#10;Description automatically generated">
            <a:extLst>
              <a:ext uri="{FF2B5EF4-FFF2-40B4-BE49-F238E27FC236}">
                <a16:creationId xmlns:a16="http://schemas.microsoft.com/office/drawing/2014/main" id="{15D443E4-E4BD-4D92-B8FD-9EAA0EDB9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36" y="320040"/>
            <a:ext cx="629891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6B5C7-2396-4BA1-9E72-317A91EA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1347497"/>
            <a:ext cx="9126224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4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NC-No Ligand 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3</a:t>
            </a:r>
          </a:p>
        </p:txBody>
      </p:sp>
    </p:spTree>
    <p:extLst>
      <p:ext uri="{BB962C8B-B14F-4D97-AF65-F5344CB8AC3E}">
        <p14:creationId xmlns:p14="http://schemas.microsoft.com/office/powerpoint/2010/main" val="277023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413CD88-27FE-4DD0-A376-BA5C4BA47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548" y="0"/>
            <a:ext cx="3612309" cy="6858000"/>
          </a:xfrm>
          <a:prstGeom prst="rect">
            <a:avLst/>
          </a:prstGeom>
        </p:spPr>
      </p:pic>
      <p:pic>
        <p:nvPicPr>
          <p:cNvPr id="5" name="Picture 4" descr="A picture containing grass, green, lush&#10;&#10;Description automatically generated">
            <a:extLst>
              <a:ext uri="{FF2B5EF4-FFF2-40B4-BE49-F238E27FC236}">
                <a16:creationId xmlns:a16="http://schemas.microsoft.com/office/drawing/2014/main" id="{2B06EB99-24EE-4D8B-96E4-9DCB8293D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61" y="0"/>
            <a:ext cx="6943897" cy="6858000"/>
          </a:xfrm>
          <a:prstGeom prst="rect">
            <a:avLst/>
          </a:prstGeom>
        </p:spPr>
      </p:pic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D5934C2E-4D2E-4FA7-83D7-878A3BC08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58" y="0"/>
            <a:ext cx="688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51976-48B9-48A5-A385-15AB5B9A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3" y="1166497"/>
            <a:ext cx="11698333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5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NC-No Ligand Female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3</a:t>
            </a:r>
          </a:p>
        </p:txBody>
      </p:sp>
    </p:spTree>
    <p:extLst>
      <p:ext uri="{BB962C8B-B14F-4D97-AF65-F5344CB8AC3E}">
        <p14:creationId xmlns:p14="http://schemas.microsoft.com/office/powerpoint/2010/main" val="168632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green&#10;&#10;Description automatically generated">
            <a:extLst>
              <a:ext uri="{FF2B5EF4-FFF2-40B4-BE49-F238E27FC236}">
                <a16:creationId xmlns:a16="http://schemas.microsoft.com/office/drawing/2014/main" id="{3A43978C-7900-4A8F-B29E-10C55CF65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54" y="0"/>
            <a:ext cx="47193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9BC86-05A3-4397-89B1-00DAB7458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44" y="0"/>
            <a:ext cx="3625435" cy="6858000"/>
          </a:xfrm>
          <a:prstGeom prst="rect">
            <a:avLst/>
          </a:prstGeom>
        </p:spPr>
      </p:pic>
      <p:pic>
        <p:nvPicPr>
          <p:cNvPr id="7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E96E28C6-3A18-413D-A304-902F2092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42" y="0"/>
            <a:ext cx="3627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97829-D3DB-4425-BD49-7C8B11BA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0" y="1171260"/>
            <a:ext cx="8097380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&#10;&#10;Description automatically generated">
            <a:extLst>
              <a:ext uri="{FF2B5EF4-FFF2-40B4-BE49-F238E27FC236}">
                <a16:creationId xmlns:a16="http://schemas.microsoft.com/office/drawing/2014/main" id="{43D8B666-1CDF-4AB7-8B6E-E4F99289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8" y="0"/>
            <a:ext cx="3629082" cy="6858000"/>
          </a:xfrm>
          <a:prstGeom prst="rect">
            <a:avLst/>
          </a:prstGeom>
        </p:spPr>
      </p:pic>
      <p:pic>
        <p:nvPicPr>
          <p:cNvPr id="11" name="Picture 10" descr="A picture containing tree, invertebrate, worm, outdoor object&#10;&#10;Description automatically generated">
            <a:extLst>
              <a:ext uri="{FF2B5EF4-FFF2-40B4-BE49-F238E27FC236}">
                <a16:creationId xmlns:a16="http://schemas.microsoft.com/office/drawing/2014/main" id="{FDFBF9CA-96A4-467C-A1D6-4F1D98C20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57" y="0"/>
            <a:ext cx="3625435" cy="6858000"/>
          </a:xfrm>
          <a:prstGeom prst="rect">
            <a:avLst/>
          </a:prstGeom>
        </p:spPr>
      </p:pic>
      <p:pic>
        <p:nvPicPr>
          <p:cNvPr id="13" name="Picture 12" descr="A picture containing star&#10;&#10;Description automatically generated">
            <a:extLst>
              <a:ext uri="{FF2B5EF4-FFF2-40B4-BE49-F238E27FC236}">
                <a16:creationId xmlns:a16="http://schemas.microsoft.com/office/drawing/2014/main" id="{B6A6C70F-0468-404E-8B71-6DA51343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79" y="0"/>
            <a:ext cx="3518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5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CA3CC-D7C8-43AA-BB59-13254242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14" y="623496"/>
            <a:ext cx="9469171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NC-CPP Female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5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green&#10;&#10;Description automatically generated">
            <a:extLst>
              <a:ext uri="{FF2B5EF4-FFF2-40B4-BE49-F238E27FC236}">
                <a16:creationId xmlns:a16="http://schemas.microsoft.com/office/drawing/2014/main" id="{C60EA4A2-DB47-495A-A439-AAA6149ED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4" y="0"/>
            <a:ext cx="3632532" cy="6858000"/>
          </a:xfrm>
          <a:prstGeom prst="rect">
            <a:avLst/>
          </a:prstGeom>
        </p:spPr>
      </p:pic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id="{6586FB30-7B25-416C-A8D5-3989138A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59" y="0"/>
            <a:ext cx="3628881" cy="6858000"/>
          </a:xfrm>
          <a:prstGeom prst="rect">
            <a:avLst/>
          </a:prstGeom>
        </p:spPr>
      </p:pic>
      <p:pic>
        <p:nvPicPr>
          <p:cNvPr id="7" name="Picture 6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F5D047E8-AF58-41C4-A675-113842E56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43" y="0"/>
            <a:ext cx="3518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0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1FBBA-3602-40BD-A757-017E3107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88" y="566338"/>
            <a:ext cx="9669224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CB70-9DEA-4291-B4E3-16AA860CB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NC-RVG Male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7B1BD-6BEA-47FB-BF82-23A556013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2</a:t>
            </a:r>
          </a:p>
        </p:txBody>
      </p:sp>
    </p:spTree>
    <p:extLst>
      <p:ext uri="{BB962C8B-B14F-4D97-AF65-F5344CB8AC3E}">
        <p14:creationId xmlns:p14="http://schemas.microsoft.com/office/powerpoint/2010/main" val="322935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446BAEC1-CC72-41C1-9619-65B2B8318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599" y="0"/>
            <a:ext cx="3614537" cy="6858000"/>
          </a:xfrm>
          <a:prstGeom prst="rect">
            <a:avLst/>
          </a:prstGeom>
        </p:spPr>
      </p:pic>
      <p:pic>
        <p:nvPicPr>
          <p:cNvPr id="6" name="Picture 5" descr="A picture containing grass&#10;&#10;Description automatically generated">
            <a:extLst>
              <a:ext uri="{FF2B5EF4-FFF2-40B4-BE49-F238E27FC236}">
                <a16:creationId xmlns:a16="http://schemas.microsoft.com/office/drawing/2014/main" id="{0C0DC8AE-FDB6-43D5-BCFB-6C59A65DF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072" y="7883"/>
            <a:ext cx="362908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6FF4A-5E9B-41E3-8163-CAD7DE329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93"/>
            <a:ext cx="12192000" cy="62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437E1-6A81-4FDB-B32E-32D9B55CD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8" y="1337970"/>
            <a:ext cx="11955543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3C5685-0AA0-4BF7-A1E2-D4FBE01A6AC9}"/>
</file>

<file path=customXml/itemProps2.xml><?xml version="1.0" encoding="utf-8"?>
<ds:datastoreItem xmlns:ds="http://schemas.openxmlformats.org/officeDocument/2006/customXml" ds:itemID="{280401D3-0087-4975-A091-0075D8DA2779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26</Words>
  <Application>Microsoft Office PowerPoint</Application>
  <PresentationFormat>Widescreen</PresentationFormat>
  <Paragraphs>12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NC-CPP Male</vt:lpstr>
      <vt:lpstr>PowerPoint Presentation</vt:lpstr>
      <vt:lpstr>PowerPoint Presentation</vt:lpstr>
      <vt:lpstr>NC-CPP Female</vt:lpstr>
      <vt:lpstr>PowerPoint Presentation</vt:lpstr>
      <vt:lpstr>PowerPoint Presentation</vt:lpstr>
      <vt:lpstr>NC-RVG Male</vt:lpstr>
      <vt:lpstr>PowerPoint Presentation</vt:lpstr>
      <vt:lpstr>PowerPoint Presentation</vt:lpstr>
      <vt:lpstr>NC-RVG Female</vt:lpstr>
      <vt:lpstr>PowerPoint Presentation</vt:lpstr>
      <vt:lpstr>PowerPoint Presentation</vt:lpstr>
      <vt:lpstr>NC-No Ligand Male</vt:lpstr>
      <vt:lpstr>PowerPoint Presentation</vt:lpstr>
      <vt:lpstr>PowerPoint Presentation</vt:lpstr>
      <vt:lpstr>NC-No Ligand Female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Lemke, Angela</dc:creator>
  <cp:lastModifiedBy>Lemke, Angela</cp:lastModifiedBy>
  <cp:revision>11</cp:revision>
  <dcterms:created xsi:type="dcterms:W3CDTF">2022-01-19T23:02:12Z</dcterms:created>
  <dcterms:modified xsi:type="dcterms:W3CDTF">2022-01-24T21:41:44Z</dcterms:modified>
</cp:coreProperties>
</file>